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c9afd141e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157c9ef984890"/>
  </p:sldMasterIdLst>
  <p:sldIdLst>
    <p:sldId xmlns:r="http://schemas.openxmlformats.org/officeDocument/2006/relationships" id="256" r:id="R3c33aaa7a2ec4030"/>
    <p:sldId xmlns:r="http://schemas.openxmlformats.org/officeDocument/2006/relationships" id="257" r:id="R26f886f3ed0948a5"/>
    <p:sldId xmlns:r="http://schemas.openxmlformats.org/officeDocument/2006/relationships" id="258" r:id="R15cdd85a416f4305"/>
    <p:sldId xmlns:r="http://schemas.openxmlformats.org/officeDocument/2006/relationships" id="259" r:id="R37632a69e95244d2"/>
    <p:sldId xmlns:r="http://schemas.openxmlformats.org/officeDocument/2006/relationships" id="260" r:id="Rca9aa8d682b44125"/>
    <p:sldId xmlns:r="http://schemas.openxmlformats.org/officeDocument/2006/relationships" id="261" r:id="R3b6723acb377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157c9ef984890" /><Relationship Type="http://schemas.openxmlformats.org/officeDocument/2006/relationships/slide" Target="/ppt/slides/slide1.xml" Id="R3c33aaa7a2ec4030" /><Relationship Type="http://schemas.openxmlformats.org/officeDocument/2006/relationships/slide" Target="/ppt/slides/slide2.xml" Id="R26f886f3ed0948a5" /><Relationship Type="http://schemas.openxmlformats.org/officeDocument/2006/relationships/slide" Target="/ppt/slides/slide3.xml" Id="R15cdd85a416f4305" /><Relationship Type="http://schemas.openxmlformats.org/officeDocument/2006/relationships/slide" Target="/ppt/slides/slide4.xml" Id="R37632a69e95244d2" /><Relationship Type="http://schemas.openxmlformats.org/officeDocument/2006/relationships/slide" Target="/ppt/slides/slide5.xml" Id="Rca9aa8d682b44125" /><Relationship Type="http://schemas.openxmlformats.org/officeDocument/2006/relationships/slide" Target="/ppt/slides/slide6.xml" Id="R3b6723acb377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cb0c5a57a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0ba59ad3b442c" /><Relationship Type="http://schemas.openxmlformats.org/officeDocument/2006/relationships/theme" Target="/ppt/slideMasters/theme/theme1.xml" Id="R79135811fd0d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0ba59ad3b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e13e1c06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b13aff36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f8b9dbe0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56f413cc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c1d2c4bd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0f94f58b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