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c4032faee444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09df17bcf244ad"/>
  </p:sldMasterIdLst>
  <p:sldIdLst>
    <p:sldId xmlns:r="http://schemas.openxmlformats.org/officeDocument/2006/relationships" id="256" r:id="Rd65b241317bf43be"/>
    <p:sldId xmlns:r="http://schemas.openxmlformats.org/officeDocument/2006/relationships" id="257" r:id="R835dd0529a1744a3"/>
    <p:sldId xmlns:r="http://schemas.openxmlformats.org/officeDocument/2006/relationships" id="258" r:id="Rba404c19c2df4fe9"/>
    <p:sldId xmlns:r="http://schemas.openxmlformats.org/officeDocument/2006/relationships" id="259" r:id="R69e43da3ecdc4a0a"/>
    <p:sldId xmlns:r="http://schemas.openxmlformats.org/officeDocument/2006/relationships" id="260" r:id="R5ac4c04d22224c3d"/>
    <p:sldId xmlns:r="http://schemas.openxmlformats.org/officeDocument/2006/relationships" id="261" r:id="R7bc1a7be79cc45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09df17bcf244ad" /><Relationship Type="http://schemas.openxmlformats.org/officeDocument/2006/relationships/slide" Target="/ppt/slides/slide1.xml" Id="Rd65b241317bf43be" /><Relationship Type="http://schemas.openxmlformats.org/officeDocument/2006/relationships/slide" Target="/ppt/slides/slide2.xml" Id="R835dd0529a1744a3" /><Relationship Type="http://schemas.openxmlformats.org/officeDocument/2006/relationships/slide" Target="/ppt/slides/slide3.xml" Id="Rba404c19c2df4fe9" /><Relationship Type="http://schemas.openxmlformats.org/officeDocument/2006/relationships/slide" Target="/ppt/slides/slide4.xml" Id="R69e43da3ecdc4a0a" /><Relationship Type="http://schemas.openxmlformats.org/officeDocument/2006/relationships/slide" Target="/ppt/slides/slide5.xml" Id="R5ac4c04d22224c3d" /><Relationship Type="http://schemas.openxmlformats.org/officeDocument/2006/relationships/slide" Target="/ppt/slides/slide6.xml" Id="R7bc1a7be79cc45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9fad154ea34a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766e03d6d4504" /><Relationship Type="http://schemas.openxmlformats.org/officeDocument/2006/relationships/theme" Target="/ppt/slideMasters/theme/theme1.xml" Id="R0ebd5e8564a049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2766e03d6d45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250e8a9974b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1afd0356a4e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6aeb8a0904d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737b506c64d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3fb7dfca14a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d5104496d48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HANNE CATHRINE STRØMBERG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CATHRINE STRØMBERG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CATHRINE STRØMBERG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CATHRINE STRØMBERG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CATHRINE STRØMBERG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CATHRINE STRØMBERG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1 978 850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1 673 923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1 673 923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299 160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397 990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CATHRINE STRØMBERG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hcs@christiania-revision.no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962 461 689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CATHRINE STRØMBERG</a:t>
            </a:r>
          </a:p>
        </p:txBody>
      </p:sp>
    </p:spTree>
  </p:cSld>
  <p:clrMapOvr>
    <a:masterClrMapping xmlns:a="http://schemas.openxmlformats.org/drawingml/2006/main"/>
  </p:clrMapOvr>
</p:sld>
</file>