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e4d871667a24cf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3e69fbc013048f2"/>
  </p:sldMasterIdLst>
  <p:sldIdLst>
    <p:sldId xmlns:r="http://schemas.openxmlformats.org/officeDocument/2006/relationships" id="256" r:id="Ra394ab2c4bdd48b3"/>
    <p:sldId xmlns:r="http://schemas.openxmlformats.org/officeDocument/2006/relationships" id="257" r:id="Rdd90d109212744b9"/>
    <p:sldId xmlns:r="http://schemas.openxmlformats.org/officeDocument/2006/relationships" id="258" r:id="Rba78b20807604a8f"/>
    <p:sldId xmlns:r="http://schemas.openxmlformats.org/officeDocument/2006/relationships" id="259" r:id="R0fe30579d0a44c2e"/>
    <p:sldId xmlns:r="http://schemas.openxmlformats.org/officeDocument/2006/relationships" id="260" r:id="Rd74d2a54683d49e3"/>
    <p:sldId xmlns:r="http://schemas.openxmlformats.org/officeDocument/2006/relationships" id="261" r:id="R60b0d0c81b05434a"/>
    <p:sldId xmlns:r="http://schemas.openxmlformats.org/officeDocument/2006/relationships" id="262" r:id="R5385a1e8e33d412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e69fbc013048f2" /><Relationship Type="http://schemas.openxmlformats.org/officeDocument/2006/relationships/slide" Target="/ppt/slides/slide1.xml" Id="Ra394ab2c4bdd48b3" /><Relationship Type="http://schemas.openxmlformats.org/officeDocument/2006/relationships/slide" Target="/ppt/slides/slide2.xml" Id="Rdd90d109212744b9" /><Relationship Type="http://schemas.openxmlformats.org/officeDocument/2006/relationships/slide" Target="/ppt/slides/slide3.xml" Id="Rba78b20807604a8f" /><Relationship Type="http://schemas.openxmlformats.org/officeDocument/2006/relationships/slide" Target="/ppt/slides/slide4.xml" Id="R0fe30579d0a44c2e" /><Relationship Type="http://schemas.openxmlformats.org/officeDocument/2006/relationships/slide" Target="/ppt/slides/slide5.xml" Id="Rd74d2a54683d49e3" /><Relationship Type="http://schemas.openxmlformats.org/officeDocument/2006/relationships/slide" Target="/ppt/slides/slide6.xml" Id="R60b0d0c81b05434a" /><Relationship Type="http://schemas.openxmlformats.org/officeDocument/2006/relationships/slide" Target="/ppt/slides/slide7.xml" Id="R5385a1e8e33d412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098ec30b9d43e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1c2e169d714583" /><Relationship Type="http://schemas.openxmlformats.org/officeDocument/2006/relationships/theme" Target="/ppt/slideMasters/theme/theme1.xml" Id="R550a5878a17746c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c1c2e169d71458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4c44349874489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9f6ec37c28410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b8600747dd4ea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7819d2cf794a6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6b59cc09954b3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913fea1a214e2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fba9cee0b241e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NORCONSULT NORGE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NORCONSULT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NORCONSULT NORGE AS ble etablert [år] og holder til i Sandvika.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NORCONSULT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NORCONSULT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NORCONSULT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6 372 708 000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559 125 000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565 855 000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1 944 748 000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6 357 604 000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NORCONSULT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NORCONSULT ASA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NORCONSULT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Vestfjordgaten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1338 Sandvika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57 10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firmapost@norconsult.no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www.norconsult.no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962 392 687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NORCONSULT NORGE AS</a:t>
            </a:r>
          </a:p>
        </p:txBody>
      </p:sp>
    </p:spTree>
  </p:cSld>
  <p:clrMapOvr>
    <a:masterClrMapping xmlns:a="http://schemas.openxmlformats.org/drawingml/2006/main"/>
  </p:clrMapOvr>
</p:sld>
</file>