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b5384515d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6a41739c24b0d"/>
  </p:sldMasterIdLst>
  <p:sldIdLst>
    <p:sldId xmlns:r="http://schemas.openxmlformats.org/officeDocument/2006/relationships" id="256" r:id="R083a20c66f064d1e"/>
    <p:sldId xmlns:r="http://schemas.openxmlformats.org/officeDocument/2006/relationships" id="257" r:id="Rde7b7482b788486c"/>
    <p:sldId xmlns:r="http://schemas.openxmlformats.org/officeDocument/2006/relationships" id="258" r:id="R4735cd620de24371"/>
    <p:sldId xmlns:r="http://schemas.openxmlformats.org/officeDocument/2006/relationships" id="259" r:id="R2dd6a5621b52465f"/>
    <p:sldId xmlns:r="http://schemas.openxmlformats.org/officeDocument/2006/relationships" id="260" r:id="Rc47f988c25ac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6a41739c24b0d" /><Relationship Type="http://schemas.openxmlformats.org/officeDocument/2006/relationships/slide" Target="/ppt/slides/slide1.xml" Id="R083a20c66f064d1e" /><Relationship Type="http://schemas.openxmlformats.org/officeDocument/2006/relationships/slide" Target="/ppt/slides/slide2.xml" Id="Rde7b7482b788486c" /><Relationship Type="http://schemas.openxmlformats.org/officeDocument/2006/relationships/slide" Target="/ppt/slides/slide3.xml" Id="R4735cd620de24371" /><Relationship Type="http://schemas.openxmlformats.org/officeDocument/2006/relationships/slide" Target="/ppt/slides/slide4.xml" Id="R2dd6a5621b52465f" /><Relationship Type="http://schemas.openxmlformats.org/officeDocument/2006/relationships/slide" Target="/ppt/slides/slide5.xml" Id="Rc47f988c25ac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1d806bd64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132a047524ba8" /><Relationship Type="http://schemas.openxmlformats.org/officeDocument/2006/relationships/theme" Target="/ppt/slideMasters/theme/theme1.xml" Id="Rf0433df22cfc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132a04752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121d09b3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71e64bdc6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2b9b8da12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10194aaf3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1dbdc68d4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FJERDINGSTAD TREVAREFABRIKK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FJERDINGSTAD TREVAREFABRIKK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962 391 249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