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2226aed6224c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96a49261274f8b"/>
  </p:sldMasterIdLst>
  <p:sldIdLst>
    <p:sldId xmlns:r="http://schemas.openxmlformats.org/officeDocument/2006/relationships" id="256" r:id="R9fb10e58445746c2"/>
    <p:sldId xmlns:r="http://schemas.openxmlformats.org/officeDocument/2006/relationships" id="257" r:id="R859eadf06871422e"/>
    <p:sldId xmlns:r="http://schemas.openxmlformats.org/officeDocument/2006/relationships" id="258" r:id="R948f38ba42ef4ffc"/>
    <p:sldId xmlns:r="http://schemas.openxmlformats.org/officeDocument/2006/relationships" id="259" r:id="R59715687a1554b1d"/>
    <p:sldId xmlns:r="http://schemas.openxmlformats.org/officeDocument/2006/relationships" id="260" r:id="Rbc3f71f465c245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96a49261274f8b" /><Relationship Type="http://schemas.openxmlformats.org/officeDocument/2006/relationships/slide" Target="/ppt/slides/slide1.xml" Id="R9fb10e58445746c2" /><Relationship Type="http://schemas.openxmlformats.org/officeDocument/2006/relationships/slide" Target="/ppt/slides/slide2.xml" Id="R859eadf06871422e" /><Relationship Type="http://schemas.openxmlformats.org/officeDocument/2006/relationships/slide" Target="/ppt/slides/slide3.xml" Id="R948f38ba42ef4ffc" /><Relationship Type="http://schemas.openxmlformats.org/officeDocument/2006/relationships/slide" Target="/ppt/slides/slide4.xml" Id="R59715687a1554b1d" /><Relationship Type="http://schemas.openxmlformats.org/officeDocument/2006/relationships/slide" Target="/ppt/slides/slide5.xml" Id="Rbc3f71f465c245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82b995714348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96926d7094236" /><Relationship Type="http://schemas.openxmlformats.org/officeDocument/2006/relationships/theme" Target="/ppt/slideMasters/theme/theme1.xml" Id="R3e740b9e47dc40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f96926d70942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666702f284b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0acc526af42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ac8c2b95d4b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f84d3828e48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096bd29fe4c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AVERØY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AVERØY KOMMUNE ble etablert [år] og holder til i Averøy.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Bruvollveien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6530 Averøy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 51 35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post@averoy.kommune.no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www.averoy.kommune.no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962 378 064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AVERØY KOMMUNE</a:t>
            </a:r>
          </a:p>
        </p:txBody>
      </p:sp>
    </p:spTree>
  </p:cSld>
  <p:clrMapOvr>
    <a:masterClrMapping xmlns:a="http://schemas.openxmlformats.org/drawingml/2006/main"/>
  </p:clrMapOvr>
</p:sld>
</file>