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6dbe2eca4b47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7ade560d6f47f6"/>
  </p:sldMasterIdLst>
  <p:sldIdLst>
    <p:sldId xmlns:r="http://schemas.openxmlformats.org/officeDocument/2006/relationships" id="256" r:id="R5df490b78e3f453d"/>
    <p:sldId xmlns:r="http://schemas.openxmlformats.org/officeDocument/2006/relationships" id="257" r:id="Rc54948a16bc042a9"/>
    <p:sldId xmlns:r="http://schemas.openxmlformats.org/officeDocument/2006/relationships" id="258" r:id="R7e0fe9dc94854f1e"/>
    <p:sldId xmlns:r="http://schemas.openxmlformats.org/officeDocument/2006/relationships" id="259" r:id="R040b07b5cb8641fe"/>
    <p:sldId xmlns:r="http://schemas.openxmlformats.org/officeDocument/2006/relationships" id="260" r:id="R11f19deeec0048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7ade560d6f47f6" /><Relationship Type="http://schemas.openxmlformats.org/officeDocument/2006/relationships/slide" Target="/ppt/slides/slide1.xml" Id="R5df490b78e3f453d" /><Relationship Type="http://schemas.openxmlformats.org/officeDocument/2006/relationships/slide" Target="/ppt/slides/slide2.xml" Id="Rc54948a16bc042a9" /><Relationship Type="http://schemas.openxmlformats.org/officeDocument/2006/relationships/slide" Target="/ppt/slides/slide3.xml" Id="R7e0fe9dc94854f1e" /><Relationship Type="http://schemas.openxmlformats.org/officeDocument/2006/relationships/slide" Target="/ppt/slides/slide4.xml" Id="R040b07b5cb8641fe" /><Relationship Type="http://schemas.openxmlformats.org/officeDocument/2006/relationships/slide" Target="/ppt/slides/slide5.xml" Id="R11f19deeec0048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8fe910e2d741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83c5623944427" /><Relationship Type="http://schemas.openxmlformats.org/officeDocument/2006/relationships/theme" Target="/ppt/slideMasters/theme/theme1.xml" Id="Rbbdbf5bbbc1041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a83c56239444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f6eeafb3742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6a5dae5b543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1a604a1cd4e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005dbee1a41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1379fcc4847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AVERØY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AVERØY KOMMUNE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Bruvollveien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6530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 51 35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post@averoy.kommune.no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www.averoy.kommune.no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962 378 064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KOMMUNE</a:t>
            </a:r>
          </a:p>
        </p:txBody>
      </p:sp>
    </p:spTree>
  </p:cSld>
  <p:clrMapOvr>
    <a:masterClrMapping xmlns:a="http://schemas.openxmlformats.org/drawingml/2006/main"/>
  </p:clrMapOvr>
</p:sld>
</file>