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c0bace649b44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1c9bf083d0425e"/>
  </p:sldMasterIdLst>
  <p:sldIdLst>
    <p:sldId xmlns:r="http://schemas.openxmlformats.org/officeDocument/2006/relationships" id="256" r:id="R23ac62583a524737"/>
    <p:sldId xmlns:r="http://schemas.openxmlformats.org/officeDocument/2006/relationships" id="257" r:id="R841fc883687a444d"/>
    <p:sldId xmlns:r="http://schemas.openxmlformats.org/officeDocument/2006/relationships" id="258" r:id="R7a7fdb05680042f5"/>
    <p:sldId xmlns:r="http://schemas.openxmlformats.org/officeDocument/2006/relationships" id="259" r:id="R3c41d946fa984d79"/>
    <p:sldId xmlns:r="http://schemas.openxmlformats.org/officeDocument/2006/relationships" id="260" r:id="R601b0bf731b7420d"/>
    <p:sldId xmlns:r="http://schemas.openxmlformats.org/officeDocument/2006/relationships" id="261" r:id="Rb956af73c66e47b5"/>
    <p:sldId xmlns:r="http://schemas.openxmlformats.org/officeDocument/2006/relationships" id="262" r:id="R008fd284afa14a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1c9bf083d0425e" /><Relationship Type="http://schemas.openxmlformats.org/officeDocument/2006/relationships/slide" Target="/ppt/slides/slide1.xml" Id="R23ac62583a524737" /><Relationship Type="http://schemas.openxmlformats.org/officeDocument/2006/relationships/slide" Target="/ppt/slides/slide2.xml" Id="R841fc883687a444d" /><Relationship Type="http://schemas.openxmlformats.org/officeDocument/2006/relationships/slide" Target="/ppt/slides/slide3.xml" Id="R7a7fdb05680042f5" /><Relationship Type="http://schemas.openxmlformats.org/officeDocument/2006/relationships/slide" Target="/ppt/slides/slide4.xml" Id="R3c41d946fa984d79" /><Relationship Type="http://schemas.openxmlformats.org/officeDocument/2006/relationships/slide" Target="/ppt/slides/slide5.xml" Id="R601b0bf731b7420d" /><Relationship Type="http://schemas.openxmlformats.org/officeDocument/2006/relationships/slide" Target="/ppt/slides/slide6.xml" Id="Rb956af73c66e47b5" /><Relationship Type="http://schemas.openxmlformats.org/officeDocument/2006/relationships/slide" Target="/ppt/slides/slide7.xml" Id="R008fd284afa14a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e730fc436347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581d2b15044ba" /><Relationship Type="http://schemas.openxmlformats.org/officeDocument/2006/relationships/theme" Target="/ppt/slideMasters/theme/theme1.xml" Id="R1dafd0199f3f4d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5581d2b15044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028c95dec47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e8873f83da4d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607a329664c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ce17c141e42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cc9ea539b349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06115c52147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c653787c9642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PWC TAX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PWC TAX SERVICES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20 122 312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4 697 047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4 070 889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629 084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13 302 599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ADVOKATFIRMAET PRICEWATERHOUSECOOPERS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02316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pwcts@pwc.com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www.pwc.com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962 066 321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PWC TAX SERVICES AS</a:t>
            </a:r>
          </a:p>
        </p:txBody>
      </p:sp>
    </p:spTree>
  </p:cSld>
  <p:clrMapOvr>
    <a:masterClrMapping xmlns:a="http://schemas.openxmlformats.org/drawingml/2006/main"/>
  </p:clrMapOvr>
</p:sld>
</file>