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f4e481493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e4476b50c4535"/>
  </p:sldMasterIdLst>
  <p:sldIdLst>
    <p:sldId xmlns:r="http://schemas.openxmlformats.org/officeDocument/2006/relationships" id="256" r:id="R47a6dcf710cb40c8"/>
    <p:sldId xmlns:r="http://schemas.openxmlformats.org/officeDocument/2006/relationships" id="257" r:id="R5e0da7a8e8f941b5"/>
    <p:sldId xmlns:r="http://schemas.openxmlformats.org/officeDocument/2006/relationships" id="258" r:id="Reb185ce106b54b20"/>
    <p:sldId xmlns:r="http://schemas.openxmlformats.org/officeDocument/2006/relationships" id="259" r:id="R01b2e2f57f9945ce"/>
    <p:sldId xmlns:r="http://schemas.openxmlformats.org/officeDocument/2006/relationships" id="260" r:id="Raff8e3f7a1b042b7"/>
    <p:sldId xmlns:r="http://schemas.openxmlformats.org/officeDocument/2006/relationships" id="261" r:id="Rbdaa020f87784cdb"/>
    <p:sldId xmlns:r="http://schemas.openxmlformats.org/officeDocument/2006/relationships" id="262" r:id="Rf234dd6b581d42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e4476b50c4535" /><Relationship Type="http://schemas.openxmlformats.org/officeDocument/2006/relationships/slide" Target="/ppt/slides/slide1.xml" Id="R47a6dcf710cb40c8" /><Relationship Type="http://schemas.openxmlformats.org/officeDocument/2006/relationships/slide" Target="/ppt/slides/slide2.xml" Id="R5e0da7a8e8f941b5" /><Relationship Type="http://schemas.openxmlformats.org/officeDocument/2006/relationships/slide" Target="/ppt/slides/slide3.xml" Id="Reb185ce106b54b20" /><Relationship Type="http://schemas.openxmlformats.org/officeDocument/2006/relationships/slide" Target="/ppt/slides/slide4.xml" Id="R01b2e2f57f9945ce" /><Relationship Type="http://schemas.openxmlformats.org/officeDocument/2006/relationships/slide" Target="/ppt/slides/slide5.xml" Id="Raff8e3f7a1b042b7" /><Relationship Type="http://schemas.openxmlformats.org/officeDocument/2006/relationships/slide" Target="/ppt/slides/slide6.xml" Id="Rbdaa020f87784cdb" /><Relationship Type="http://schemas.openxmlformats.org/officeDocument/2006/relationships/slide" Target="/ppt/slides/slide7.xml" Id="Rf234dd6b581d42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635331ecc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c356911d54127" /><Relationship Type="http://schemas.openxmlformats.org/officeDocument/2006/relationships/theme" Target="/ppt/slideMasters/theme/theme1.xml" Id="R50b89009f8ae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c356911d541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3ceb32fe47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598798e3a46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ea28b4e75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c29953a7a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02fbcec8d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ac4d82c9541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4e4663ed848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OPAL NATTLAND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OPAL NATTLAND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−524 283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10 647 512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KIRKØEN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Jan-Erik Kirkøen, Bruksenhetsnummer H101, Ole Irgens'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nattland@rema.no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961 826 837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OPAL NATTLAND AS</a:t>
            </a:r>
          </a:p>
        </p:txBody>
      </p:sp>
    </p:spTree>
  </p:cSld>
  <p:clrMapOvr>
    <a:masterClrMapping xmlns:a="http://schemas.openxmlformats.org/drawingml/2006/main"/>
  </p:clrMapOvr>
</p:sld>
</file>