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cf5d1ce1cb9448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5ea560c50914eaa"/>
  </p:sldMasterIdLst>
  <p:sldIdLst>
    <p:sldId xmlns:r="http://schemas.openxmlformats.org/officeDocument/2006/relationships" id="256" r:id="R12985df23f9241f1"/>
    <p:sldId xmlns:r="http://schemas.openxmlformats.org/officeDocument/2006/relationships" id="257" r:id="Rf4572540918d41db"/>
    <p:sldId xmlns:r="http://schemas.openxmlformats.org/officeDocument/2006/relationships" id="258" r:id="R7a878cea6e7a4f8c"/>
    <p:sldId xmlns:r="http://schemas.openxmlformats.org/officeDocument/2006/relationships" id="259" r:id="R4a72115bb62d4a0a"/>
    <p:sldId xmlns:r="http://schemas.openxmlformats.org/officeDocument/2006/relationships" id="260" r:id="Ra769aba82ff14c0b"/>
    <p:sldId xmlns:r="http://schemas.openxmlformats.org/officeDocument/2006/relationships" id="261" r:id="R5a0c8963caf1466c"/>
    <p:sldId xmlns:r="http://schemas.openxmlformats.org/officeDocument/2006/relationships" id="262" r:id="R219d77067295426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5ea560c50914eaa" /><Relationship Type="http://schemas.openxmlformats.org/officeDocument/2006/relationships/slide" Target="/ppt/slides/slide1.xml" Id="R12985df23f9241f1" /><Relationship Type="http://schemas.openxmlformats.org/officeDocument/2006/relationships/slide" Target="/ppt/slides/slide2.xml" Id="Rf4572540918d41db" /><Relationship Type="http://schemas.openxmlformats.org/officeDocument/2006/relationships/slide" Target="/ppt/slides/slide3.xml" Id="R7a878cea6e7a4f8c" /><Relationship Type="http://schemas.openxmlformats.org/officeDocument/2006/relationships/slide" Target="/ppt/slides/slide4.xml" Id="R4a72115bb62d4a0a" /><Relationship Type="http://schemas.openxmlformats.org/officeDocument/2006/relationships/slide" Target="/ppt/slides/slide5.xml" Id="Ra769aba82ff14c0b" /><Relationship Type="http://schemas.openxmlformats.org/officeDocument/2006/relationships/slide" Target="/ppt/slides/slide6.xml" Id="R5a0c8963caf1466c" /><Relationship Type="http://schemas.openxmlformats.org/officeDocument/2006/relationships/slide" Target="/ppt/slides/slide7.xml" Id="R219d77067295426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525dbd8687944f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0888c1c4f04993" /><Relationship Type="http://schemas.openxmlformats.org/officeDocument/2006/relationships/theme" Target="/ppt/slideMasters/theme/theme1.xml" Id="R05c0a6d973ea4e7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60888c1c4f0499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551f76ed64410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37f46a917e47a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377a278a8941e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4feda3ad81480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1cfc8e72544c5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ca747abfa44dc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371fd0a18943d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MARKEDSBRYGGA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MARKEDSBRYGGA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MARKEDSBRYGGA EIENDOM AS ble etablert [år] og holder til i Stokmarknes.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MARKEDSBRYGGA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MARKEDSBRYGGA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MARKEDSBRYGGA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4 003 660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1 115 521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667 779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3 436 790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9 123 548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MARKEDSBRYGGA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BJØRN EDVARDSEN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MARKEDSBRYGGA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Hadselfjordveien 294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8450 Stokmarknes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76 15 24 77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post@markedsbrygga.no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www.markedsbrygga.no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961 767 989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MARKEDSBRYGGA EIENDOM AS</a:t>
            </a:r>
          </a:p>
        </p:txBody>
      </p:sp>
    </p:spTree>
  </p:cSld>
  <p:clrMapOvr>
    <a:masterClrMapping xmlns:a="http://schemas.openxmlformats.org/drawingml/2006/main"/>
  </p:clrMapOvr>
</p:sld>
</file>