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f734a9ed8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9d7eae69a4426"/>
  </p:sldMasterIdLst>
  <p:sldIdLst>
    <p:sldId xmlns:r="http://schemas.openxmlformats.org/officeDocument/2006/relationships" id="256" r:id="R0ab4f929a789401f"/>
    <p:sldId xmlns:r="http://schemas.openxmlformats.org/officeDocument/2006/relationships" id="257" r:id="Rf61befbf811f499f"/>
    <p:sldId xmlns:r="http://schemas.openxmlformats.org/officeDocument/2006/relationships" id="258" r:id="Rc0ae76ceb77c4a22"/>
    <p:sldId xmlns:r="http://schemas.openxmlformats.org/officeDocument/2006/relationships" id="259" r:id="R47784aefe4814878"/>
    <p:sldId xmlns:r="http://schemas.openxmlformats.org/officeDocument/2006/relationships" id="260" r:id="Rb38e9c107259464e"/>
    <p:sldId xmlns:r="http://schemas.openxmlformats.org/officeDocument/2006/relationships" id="261" r:id="R4c859f1c4dc340a0"/>
    <p:sldId xmlns:r="http://schemas.openxmlformats.org/officeDocument/2006/relationships" id="262" r:id="Ra288e780f298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9d7eae69a4426" /><Relationship Type="http://schemas.openxmlformats.org/officeDocument/2006/relationships/slide" Target="/ppt/slides/slide1.xml" Id="R0ab4f929a789401f" /><Relationship Type="http://schemas.openxmlformats.org/officeDocument/2006/relationships/slide" Target="/ppt/slides/slide2.xml" Id="Rf61befbf811f499f" /><Relationship Type="http://schemas.openxmlformats.org/officeDocument/2006/relationships/slide" Target="/ppt/slides/slide3.xml" Id="Rc0ae76ceb77c4a22" /><Relationship Type="http://schemas.openxmlformats.org/officeDocument/2006/relationships/slide" Target="/ppt/slides/slide4.xml" Id="R47784aefe4814878" /><Relationship Type="http://schemas.openxmlformats.org/officeDocument/2006/relationships/slide" Target="/ppt/slides/slide5.xml" Id="Rb38e9c107259464e" /><Relationship Type="http://schemas.openxmlformats.org/officeDocument/2006/relationships/slide" Target="/ppt/slides/slide6.xml" Id="R4c859f1c4dc340a0" /><Relationship Type="http://schemas.openxmlformats.org/officeDocument/2006/relationships/slide" Target="/ppt/slides/slide7.xml" Id="Ra288e780f298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5769f176e4b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686e3a1c940e1" /><Relationship Type="http://schemas.openxmlformats.org/officeDocument/2006/relationships/theme" Target="/ppt/slideMasters/theme/theme1.xml" Id="R01a5ddb5acd9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9686e3a1c9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a1fd99129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5815227a40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176593c994b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e3501b018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d52e905af49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221b1dbd347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4d0e7066a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GYLDENLØWE KUNSTHANDEL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GYLDENLØWE KUNSTHANDEL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1 359 233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710 396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BJØRVIK ØSTMOE  –  53,8 %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ØSTMOE  –  46,3 %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Thoresens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47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961 574 110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