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f65b8cf9f046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bca6fed0994d2f"/>
  </p:sldMasterIdLst>
  <p:sldIdLst>
    <p:sldId xmlns:r="http://schemas.openxmlformats.org/officeDocument/2006/relationships" id="256" r:id="Rea4b7dd7c6bb4fa8"/>
    <p:sldId xmlns:r="http://schemas.openxmlformats.org/officeDocument/2006/relationships" id="257" r:id="R1893dd5f5d65438b"/>
    <p:sldId xmlns:r="http://schemas.openxmlformats.org/officeDocument/2006/relationships" id="258" r:id="R6d19fe07a3bf4ef9"/>
    <p:sldId xmlns:r="http://schemas.openxmlformats.org/officeDocument/2006/relationships" id="259" r:id="R9b3b7292feb74dfc"/>
    <p:sldId xmlns:r="http://schemas.openxmlformats.org/officeDocument/2006/relationships" id="260" r:id="Rbae83b91833f48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ca6fed0994d2f" /><Relationship Type="http://schemas.openxmlformats.org/officeDocument/2006/relationships/slide" Target="/ppt/slides/slide1.xml" Id="Rea4b7dd7c6bb4fa8" /><Relationship Type="http://schemas.openxmlformats.org/officeDocument/2006/relationships/slide" Target="/ppt/slides/slide2.xml" Id="R1893dd5f5d65438b" /><Relationship Type="http://schemas.openxmlformats.org/officeDocument/2006/relationships/slide" Target="/ppt/slides/slide3.xml" Id="R6d19fe07a3bf4ef9" /><Relationship Type="http://schemas.openxmlformats.org/officeDocument/2006/relationships/slide" Target="/ppt/slides/slide4.xml" Id="R9b3b7292feb74dfc" /><Relationship Type="http://schemas.openxmlformats.org/officeDocument/2006/relationships/slide" Target="/ppt/slides/slide5.xml" Id="Rbae83b91833f48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93a7e2bfd4e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a76ac6acc4702" /><Relationship Type="http://schemas.openxmlformats.org/officeDocument/2006/relationships/theme" Target="/ppt/slideMasters/theme/theme1.xml" Id="Rf5ec6e22cb744e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5a76ac6acc47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ca2d0757842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5d3199a0f46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cd8876fd847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257d2c2a64c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266ed50f44f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ØYSTRE SLIDRE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ØYSTRE SLIDRE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ØYSTRE SLIDRE KOMMUNE ble etablert [år] og holder til i Heggenes.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ØYSTRE SLIDRE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ØYSTRE SLIDRE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ØYSTRE SLIDRE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Bygdinvegen 1989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2940 Heggenes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35 25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post@oystre-slidre.kommune.no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www.oystre-slidre.kommune.no/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961 382 068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ØYSTRE SLIDRE KOMMUNE</a:t>
            </a:r>
          </a:p>
        </p:txBody>
      </p:sp>
    </p:spTree>
  </p:cSld>
  <p:clrMapOvr>
    <a:masterClrMapping xmlns:a="http://schemas.openxmlformats.org/drawingml/2006/main"/>
  </p:clrMapOvr>
</p:sld>
</file>