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57b4148c7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fc3110b45445d5"/>
  </p:sldMasterIdLst>
  <p:sldIdLst>
    <p:sldId xmlns:r="http://schemas.openxmlformats.org/officeDocument/2006/relationships" id="256" r:id="Rf3d09c3089774382"/>
    <p:sldId xmlns:r="http://schemas.openxmlformats.org/officeDocument/2006/relationships" id="257" r:id="Rfa9317a0954f41ea"/>
    <p:sldId xmlns:r="http://schemas.openxmlformats.org/officeDocument/2006/relationships" id="258" r:id="R0b9e6a076a67464d"/>
    <p:sldId xmlns:r="http://schemas.openxmlformats.org/officeDocument/2006/relationships" id="259" r:id="R7508b98562f84344"/>
    <p:sldId xmlns:r="http://schemas.openxmlformats.org/officeDocument/2006/relationships" id="260" r:id="R0193892ec104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c3110b45445d5" /><Relationship Type="http://schemas.openxmlformats.org/officeDocument/2006/relationships/slide" Target="/ppt/slides/slide1.xml" Id="Rf3d09c3089774382" /><Relationship Type="http://schemas.openxmlformats.org/officeDocument/2006/relationships/slide" Target="/ppt/slides/slide2.xml" Id="Rfa9317a0954f41ea" /><Relationship Type="http://schemas.openxmlformats.org/officeDocument/2006/relationships/slide" Target="/ppt/slides/slide3.xml" Id="R0b9e6a076a67464d" /><Relationship Type="http://schemas.openxmlformats.org/officeDocument/2006/relationships/slide" Target="/ppt/slides/slide4.xml" Id="R7508b98562f84344" /><Relationship Type="http://schemas.openxmlformats.org/officeDocument/2006/relationships/slide" Target="/ppt/slides/slide5.xml" Id="R0193892ec104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0c37f57e8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d015ec80e48ac" /><Relationship Type="http://schemas.openxmlformats.org/officeDocument/2006/relationships/theme" Target="/ppt/slideMasters/theme/theme1.xml" Id="R02dad8e88e22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d015ec80e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779201fd044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c822386d7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331644de2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b58d3c8e9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7c06ea093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