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bc44bf11b654cd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f1105eaaee64af8"/>
  </p:sldMasterIdLst>
  <p:sldIdLst>
    <p:sldId xmlns:r="http://schemas.openxmlformats.org/officeDocument/2006/relationships" id="256" r:id="Rf31491eef22544b8"/>
    <p:sldId xmlns:r="http://schemas.openxmlformats.org/officeDocument/2006/relationships" id="257" r:id="R8449fe200f364024"/>
    <p:sldId xmlns:r="http://schemas.openxmlformats.org/officeDocument/2006/relationships" id="258" r:id="Rbbc8788ddddd4125"/>
    <p:sldId xmlns:r="http://schemas.openxmlformats.org/officeDocument/2006/relationships" id="259" r:id="R46ff943e84ad4846"/>
    <p:sldId xmlns:r="http://schemas.openxmlformats.org/officeDocument/2006/relationships" id="260" r:id="R659ecff9881d4b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1105eaaee64af8" /><Relationship Type="http://schemas.openxmlformats.org/officeDocument/2006/relationships/slide" Target="/ppt/slides/slide1.xml" Id="Rf31491eef22544b8" /><Relationship Type="http://schemas.openxmlformats.org/officeDocument/2006/relationships/slide" Target="/ppt/slides/slide2.xml" Id="R8449fe200f364024" /><Relationship Type="http://schemas.openxmlformats.org/officeDocument/2006/relationships/slide" Target="/ppt/slides/slide3.xml" Id="Rbbc8788ddddd4125" /><Relationship Type="http://schemas.openxmlformats.org/officeDocument/2006/relationships/slide" Target="/ppt/slides/slide4.xml" Id="R46ff943e84ad4846" /><Relationship Type="http://schemas.openxmlformats.org/officeDocument/2006/relationships/slide" Target="/ppt/slides/slide5.xml" Id="R659ecff9881d4b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7799ac2f32486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5e5254a91e4868" /><Relationship Type="http://schemas.openxmlformats.org/officeDocument/2006/relationships/theme" Target="/ppt/slideMasters/theme/theme1.xml" Id="Rf2076cf8d28c4e3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5e5254a91e486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3e98cc890042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d5751b96ec48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d3b52e634d45c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5c3490447441c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dda327da924f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SØR-AURDAL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SØR-AURDAL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SØR-AURDAL KOMMUNE ble etablert [år] og holder til i Bagn.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SØR-AURDAL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SØR-AURDAL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SØR-AURDAL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Tingvollbakkin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2930 Bagn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 34 85 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postmottak@sor-aurdal.kommune.no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www.sor-aurdal.kommune.no/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961 381 819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SØR-AURDAL KOMMUNE</a:t>
            </a:r>
          </a:p>
        </p:txBody>
      </p:sp>
    </p:spTree>
  </p:cSld>
  <p:clrMapOvr>
    <a:masterClrMapping xmlns:a="http://schemas.openxmlformats.org/drawingml/2006/main"/>
  </p:clrMapOvr>
</p:sld>
</file>