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042c62a8864c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343d7a06d14256"/>
  </p:sldMasterIdLst>
  <p:sldIdLst>
    <p:sldId xmlns:r="http://schemas.openxmlformats.org/officeDocument/2006/relationships" id="256" r:id="Ra23e9d7d1d2c4ccd"/>
    <p:sldId xmlns:r="http://schemas.openxmlformats.org/officeDocument/2006/relationships" id="257" r:id="Ra7f1852f7fc542a1"/>
    <p:sldId xmlns:r="http://schemas.openxmlformats.org/officeDocument/2006/relationships" id="258" r:id="R01a2a82807fe4999"/>
    <p:sldId xmlns:r="http://schemas.openxmlformats.org/officeDocument/2006/relationships" id="259" r:id="Ra0632af9a9f74147"/>
    <p:sldId xmlns:r="http://schemas.openxmlformats.org/officeDocument/2006/relationships" id="260" r:id="Rb37a74db462143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343d7a06d14256" /><Relationship Type="http://schemas.openxmlformats.org/officeDocument/2006/relationships/slide" Target="/ppt/slides/slide1.xml" Id="Ra23e9d7d1d2c4ccd" /><Relationship Type="http://schemas.openxmlformats.org/officeDocument/2006/relationships/slide" Target="/ppt/slides/slide2.xml" Id="Ra7f1852f7fc542a1" /><Relationship Type="http://schemas.openxmlformats.org/officeDocument/2006/relationships/slide" Target="/ppt/slides/slide3.xml" Id="R01a2a82807fe4999" /><Relationship Type="http://schemas.openxmlformats.org/officeDocument/2006/relationships/slide" Target="/ppt/slides/slide4.xml" Id="Ra0632af9a9f74147" /><Relationship Type="http://schemas.openxmlformats.org/officeDocument/2006/relationships/slide" Target="/ppt/slides/slide5.xml" Id="Rb37a74db462143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5123edbc4e43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db6b2db494943" /><Relationship Type="http://schemas.openxmlformats.org/officeDocument/2006/relationships/theme" Target="/ppt/slideMasters/theme/theme1.xml" Id="R1ede64a7d5af46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2db6b2db4949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2f2110fe64a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ad3323c7a43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5403082c144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35c2d946845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77ec040df45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 KOMMUNE ble etablert [år] og holder til i Jaren.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2770 Jaren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33 84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postmottak@gran.kommune.no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www.gran.kommune.no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961 381 541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 KOMMUNE</a:t>
            </a:r>
          </a:p>
        </p:txBody>
      </p:sp>
    </p:spTree>
  </p:cSld>
  <p:clrMapOvr>
    <a:masterClrMapping xmlns:a="http://schemas.openxmlformats.org/drawingml/2006/main"/>
  </p:clrMapOvr>
</p:sld>
</file>