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b05325268c4c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bdf21e31a144a3"/>
  </p:sldMasterIdLst>
  <p:sldIdLst>
    <p:sldId xmlns:r="http://schemas.openxmlformats.org/officeDocument/2006/relationships" id="256" r:id="R62d23f27dc0346e5"/>
    <p:sldId xmlns:r="http://schemas.openxmlformats.org/officeDocument/2006/relationships" id="257" r:id="R3c9e69d8f4c64638"/>
    <p:sldId xmlns:r="http://schemas.openxmlformats.org/officeDocument/2006/relationships" id="258" r:id="R5e71bf8eab9f45e4"/>
    <p:sldId xmlns:r="http://schemas.openxmlformats.org/officeDocument/2006/relationships" id="259" r:id="Re103b0655ce24ef0"/>
    <p:sldId xmlns:r="http://schemas.openxmlformats.org/officeDocument/2006/relationships" id="260" r:id="Rd00323fdefec48d3"/>
    <p:sldId xmlns:r="http://schemas.openxmlformats.org/officeDocument/2006/relationships" id="261" r:id="R44eb5f8ea732433e"/>
    <p:sldId xmlns:r="http://schemas.openxmlformats.org/officeDocument/2006/relationships" id="262" r:id="R2f287fd8471b4b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df21e31a144a3" /><Relationship Type="http://schemas.openxmlformats.org/officeDocument/2006/relationships/slide" Target="/ppt/slides/slide1.xml" Id="R62d23f27dc0346e5" /><Relationship Type="http://schemas.openxmlformats.org/officeDocument/2006/relationships/slide" Target="/ppt/slides/slide2.xml" Id="R3c9e69d8f4c64638" /><Relationship Type="http://schemas.openxmlformats.org/officeDocument/2006/relationships/slide" Target="/ppt/slides/slide3.xml" Id="R5e71bf8eab9f45e4" /><Relationship Type="http://schemas.openxmlformats.org/officeDocument/2006/relationships/slide" Target="/ppt/slides/slide4.xml" Id="Re103b0655ce24ef0" /><Relationship Type="http://schemas.openxmlformats.org/officeDocument/2006/relationships/slide" Target="/ppt/slides/slide5.xml" Id="Rd00323fdefec48d3" /><Relationship Type="http://schemas.openxmlformats.org/officeDocument/2006/relationships/slide" Target="/ppt/slides/slide6.xml" Id="R44eb5f8ea732433e" /><Relationship Type="http://schemas.openxmlformats.org/officeDocument/2006/relationships/slide" Target="/ppt/slides/slide7.xml" Id="R2f287fd8471b4b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70c178c354a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ea53394444188" /><Relationship Type="http://schemas.openxmlformats.org/officeDocument/2006/relationships/theme" Target="/ppt/slideMasters/theme/theme1.xml" Id="Rac8057d9699e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ea533944441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13676284141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f793f62374a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cfceff2c940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5e300fb7845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b700bc1f145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19e6588a04a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8ebd621e149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 KJØTT OG DAGLIGVARE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92 143 864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3 221 271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15 466 231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LØKKEN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LØKKEN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LØKKEN-FURULUND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LØKKEN-FURULUND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961 167 310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