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0c8b568ed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48217937d45d3"/>
  </p:sldMasterIdLst>
  <p:sldIdLst>
    <p:sldId xmlns:r="http://schemas.openxmlformats.org/officeDocument/2006/relationships" id="256" r:id="R4835c1ce4fb940b0"/>
    <p:sldId xmlns:r="http://schemas.openxmlformats.org/officeDocument/2006/relationships" id="257" r:id="Rdee131c78dc64ff0"/>
    <p:sldId xmlns:r="http://schemas.openxmlformats.org/officeDocument/2006/relationships" id="258" r:id="R4e99644a42e24d6e"/>
    <p:sldId xmlns:r="http://schemas.openxmlformats.org/officeDocument/2006/relationships" id="259" r:id="R7f1bacd176914e16"/>
    <p:sldId xmlns:r="http://schemas.openxmlformats.org/officeDocument/2006/relationships" id="260" r:id="Rc264182450124878"/>
    <p:sldId xmlns:r="http://schemas.openxmlformats.org/officeDocument/2006/relationships" id="261" r:id="R0f05af06cc5b420a"/>
    <p:sldId xmlns:r="http://schemas.openxmlformats.org/officeDocument/2006/relationships" id="262" r:id="Rc198bfffe497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48217937d45d3" /><Relationship Type="http://schemas.openxmlformats.org/officeDocument/2006/relationships/slide" Target="/ppt/slides/slide1.xml" Id="R4835c1ce4fb940b0" /><Relationship Type="http://schemas.openxmlformats.org/officeDocument/2006/relationships/slide" Target="/ppt/slides/slide2.xml" Id="Rdee131c78dc64ff0" /><Relationship Type="http://schemas.openxmlformats.org/officeDocument/2006/relationships/slide" Target="/ppt/slides/slide3.xml" Id="R4e99644a42e24d6e" /><Relationship Type="http://schemas.openxmlformats.org/officeDocument/2006/relationships/slide" Target="/ppt/slides/slide4.xml" Id="R7f1bacd176914e16" /><Relationship Type="http://schemas.openxmlformats.org/officeDocument/2006/relationships/slide" Target="/ppt/slides/slide5.xml" Id="Rc264182450124878" /><Relationship Type="http://schemas.openxmlformats.org/officeDocument/2006/relationships/slide" Target="/ppt/slides/slide6.xml" Id="R0f05af06cc5b420a" /><Relationship Type="http://schemas.openxmlformats.org/officeDocument/2006/relationships/slide" Target="/ppt/slides/slide7.xml" Id="Rc198bfffe497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273a5c627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34338fa74417" /><Relationship Type="http://schemas.openxmlformats.org/officeDocument/2006/relationships/theme" Target="/ppt/slideMasters/theme/theme1.xml" Id="Rececd0ae85ca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e34338fa7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b1d8ee13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0881a5cb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4515ae18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324bafa6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b407ea3b4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9c8dc971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c93843e8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