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ccc6f1665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1a12135694ec7"/>
  </p:sldMasterIdLst>
  <p:sldIdLst>
    <p:sldId xmlns:r="http://schemas.openxmlformats.org/officeDocument/2006/relationships" id="256" r:id="R1c2e033473374bb9"/>
    <p:sldId xmlns:r="http://schemas.openxmlformats.org/officeDocument/2006/relationships" id="257" r:id="Re1caa6bd3b504af0"/>
    <p:sldId xmlns:r="http://schemas.openxmlformats.org/officeDocument/2006/relationships" id="258" r:id="Rd36f4b25547e4980"/>
    <p:sldId xmlns:r="http://schemas.openxmlformats.org/officeDocument/2006/relationships" id="259" r:id="R06544f83545a4f36"/>
    <p:sldId xmlns:r="http://schemas.openxmlformats.org/officeDocument/2006/relationships" id="260" r:id="R8b924c6e052048c9"/>
    <p:sldId xmlns:r="http://schemas.openxmlformats.org/officeDocument/2006/relationships" id="261" r:id="R8b20db1f99f8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1a12135694ec7" /><Relationship Type="http://schemas.openxmlformats.org/officeDocument/2006/relationships/slide" Target="/ppt/slides/slide1.xml" Id="R1c2e033473374bb9" /><Relationship Type="http://schemas.openxmlformats.org/officeDocument/2006/relationships/slide" Target="/ppt/slides/slide2.xml" Id="Re1caa6bd3b504af0" /><Relationship Type="http://schemas.openxmlformats.org/officeDocument/2006/relationships/slide" Target="/ppt/slides/slide3.xml" Id="Rd36f4b25547e4980" /><Relationship Type="http://schemas.openxmlformats.org/officeDocument/2006/relationships/slide" Target="/ppt/slides/slide4.xml" Id="R06544f83545a4f36" /><Relationship Type="http://schemas.openxmlformats.org/officeDocument/2006/relationships/slide" Target="/ppt/slides/slide5.xml" Id="R8b924c6e052048c9" /><Relationship Type="http://schemas.openxmlformats.org/officeDocument/2006/relationships/slide" Target="/ppt/slides/slide6.xml" Id="R8b20db1f99f8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e1b945c46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509cd42564824" /><Relationship Type="http://schemas.openxmlformats.org/officeDocument/2006/relationships/theme" Target="/ppt/slideMasters/theme/theme1.xml" Id="R3e5353822560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509cd4256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d97019b1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1d9c4a585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3077139f6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e5981de82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0c16a66f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58fab1350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