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7b55c9395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ab9efd9c44f6a"/>
  </p:sldMasterIdLst>
  <p:sldIdLst>
    <p:sldId xmlns:r="http://schemas.openxmlformats.org/officeDocument/2006/relationships" id="256" r:id="Rbfbf1986923f40f2"/>
    <p:sldId xmlns:r="http://schemas.openxmlformats.org/officeDocument/2006/relationships" id="257" r:id="R5413f4a84a8240dd"/>
    <p:sldId xmlns:r="http://schemas.openxmlformats.org/officeDocument/2006/relationships" id="258" r:id="Rd20f4b6c9330460c"/>
    <p:sldId xmlns:r="http://schemas.openxmlformats.org/officeDocument/2006/relationships" id="259" r:id="Rbdc476a7bd024d6b"/>
    <p:sldId xmlns:r="http://schemas.openxmlformats.org/officeDocument/2006/relationships" id="260" r:id="R0e50414981cf4a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ab9efd9c44f6a" /><Relationship Type="http://schemas.openxmlformats.org/officeDocument/2006/relationships/slide" Target="/ppt/slides/slide1.xml" Id="Rbfbf1986923f40f2" /><Relationship Type="http://schemas.openxmlformats.org/officeDocument/2006/relationships/slide" Target="/ppt/slides/slide2.xml" Id="R5413f4a84a8240dd" /><Relationship Type="http://schemas.openxmlformats.org/officeDocument/2006/relationships/slide" Target="/ppt/slides/slide3.xml" Id="Rd20f4b6c9330460c" /><Relationship Type="http://schemas.openxmlformats.org/officeDocument/2006/relationships/slide" Target="/ppt/slides/slide4.xml" Id="Rbdc476a7bd024d6b" /><Relationship Type="http://schemas.openxmlformats.org/officeDocument/2006/relationships/slide" Target="/ppt/slides/slide5.xml" Id="R0e50414981cf4a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ffdccef93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4d3d3ccf040e7" /><Relationship Type="http://schemas.openxmlformats.org/officeDocument/2006/relationships/theme" Target="/ppt/slideMasters/theme/theme1.xml" Id="Rd44a85d004c740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4d3d3ccf040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cef0ff46f40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751a4546d4b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fbf922569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11b6a28894a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a70bcb1df41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UNI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UNI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B7 Kontorsenter AS, Bogstadveien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09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uni@stiftelsen-uni.no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www.stiftelsen-uni.no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960 690 249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