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93d72f734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21f0af54047cc"/>
  </p:sldMasterIdLst>
  <p:sldIdLst>
    <p:sldId xmlns:r="http://schemas.openxmlformats.org/officeDocument/2006/relationships" id="256" r:id="R54c85061dd28453c"/>
    <p:sldId xmlns:r="http://schemas.openxmlformats.org/officeDocument/2006/relationships" id="257" r:id="R978b530641b643a8"/>
    <p:sldId xmlns:r="http://schemas.openxmlformats.org/officeDocument/2006/relationships" id="258" r:id="Re5b99d293b4c4d33"/>
    <p:sldId xmlns:r="http://schemas.openxmlformats.org/officeDocument/2006/relationships" id="259" r:id="Rd7805a11ac27404b"/>
    <p:sldId xmlns:r="http://schemas.openxmlformats.org/officeDocument/2006/relationships" id="260" r:id="Rc79bf77537e64063"/>
    <p:sldId xmlns:r="http://schemas.openxmlformats.org/officeDocument/2006/relationships" id="261" r:id="R1f2fc33301fe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21f0af54047cc" /><Relationship Type="http://schemas.openxmlformats.org/officeDocument/2006/relationships/slide" Target="/ppt/slides/slide1.xml" Id="R54c85061dd28453c" /><Relationship Type="http://schemas.openxmlformats.org/officeDocument/2006/relationships/slide" Target="/ppt/slides/slide2.xml" Id="R978b530641b643a8" /><Relationship Type="http://schemas.openxmlformats.org/officeDocument/2006/relationships/slide" Target="/ppt/slides/slide3.xml" Id="Re5b99d293b4c4d33" /><Relationship Type="http://schemas.openxmlformats.org/officeDocument/2006/relationships/slide" Target="/ppt/slides/slide4.xml" Id="Rd7805a11ac27404b" /><Relationship Type="http://schemas.openxmlformats.org/officeDocument/2006/relationships/slide" Target="/ppt/slides/slide5.xml" Id="Rc79bf77537e64063" /><Relationship Type="http://schemas.openxmlformats.org/officeDocument/2006/relationships/slide" Target="/ppt/slides/slide6.xml" Id="R1f2fc33301fe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ad8e0f1f1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cf1c6b724807" /><Relationship Type="http://schemas.openxmlformats.org/officeDocument/2006/relationships/theme" Target="/ppt/slideMasters/theme/theme1.xml" Id="R771e6e23e2cc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2cf1c6b72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4969cfc2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78ad41a2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d0625c82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2fd0a21c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36b7f7935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750cd3d1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B7 Kontorsenter AS, 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uni@stiftelsen-uni.no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960 690 249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