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d2fa6be1ac4e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fdb9012ce74e1b"/>
  </p:sldMasterIdLst>
  <p:sldIdLst>
    <p:sldId xmlns:r="http://schemas.openxmlformats.org/officeDocument/2006/relationships" id="256" r:id="R36992d4cadd644d7"/>
    <p:sldId xmlns:r="http://schemas.openxmlformats.org/officeDocument/2006/relationships" id="257" r:id="R05f48c14ff324a9c"/>
    <p:sldId xmlns:r="http://schemas.openxmlformats.org/officeDocument/2006/relationships" id="258" r:id="R793bc8763edf4c53"/>
    <p:sldId xmlns:r="http://schemas.openxmlformats.org/officeDocument/2006/relationships" id="259" r:id="Rc28625ae851d462f"/>
    <p:sldId xmlns:r="http://schemas.openxmlformats.org/officeDocument/2006/relationships" id="260" r:id="R3e2fffaceda94a8a"/>
    <p:sldId xmlns:r="http://schemas.openxmlformats.org/officeDocument/2006/relationships" id="261" r:id="R4e476b17ce854596"/>
    <p:sldId xmlns:r="http://schemas.openxmlformats.org/officeDocument/2006/relationships" id="262" r:id="Ref7c5cce4b2a48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fdb9012ce74e1b" /><Relationship Type="http://schemas.openxmlformats.org/officeDocument/2006/relationships/slide" Target="/ppt/slides/slide1.xml" Id="R36992d4cadd644d7" /><Relationship Type="http://schemas.openxmlformats.org/officeDocument/2006/relationships/slide" Target="/ppt/slides/slide2.xml" Id="R05f48c14ff324a9c" /><Relationship Type="http://schemas.openxmlformats.org/officeDocument/2006/relationships/slide" Target="/ppt/slides/slide3.xml" Id="R793bc8763edf4c53" /><Relationship Type="http://schemas.openxmlformats.org/officeDocument/2006/relationships/slide" Target="/ppt/slides/slide4.xml" Id="Rc28625ae851d462f" /><Relationship Type="http://schemas.openxmlformats.org/officeDocument/2006/relationships/slide" Target="/ppt/slides/slide5.xml" Id="R3e2fffaceda94a8a" /><Relationship Type="http://schemas.openxmlformats.org/officeDocument/2006/relationships/slide" Target="/ppt/slides/slide6.xml" Id="R4e476b17ce854596" /><Relationship Type="http://schemas.openxmlformats.org/officeDocument/2006/relationships/slide" Target="/ppt/slides/slide7.xml" Id="Ref7c5cce4b2a48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37e50ddd024f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ec3a05bc040b0" /><Relationship Type="http://schemas.openxmlformats.org/officeDocument/2006/relationships/theme" Target="/ppt/slideMasters/theme/theme1.xml" Id="Ra4469b3ce1954a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9ec3a05bc040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b389515ee47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3871d686c43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6b17494dc49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f25f8725234f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e40be7be624f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b30db096bd45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5b924f7b6a4c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HIS INVEST AS ble etablert [år] og holder til i His.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365 731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2 201 952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2 203 766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MATHIASSEN ANDERS ÅSMUND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Engeneveien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4817 His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960 658 949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