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48d75dce2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d89e65a364fd2"/>
  </p:sldMasterIdLst>
  <p:sldIdLst>
    <p:sldId xmlns:r="http://schemas.openxmlformats.org/officeDocument/2006/relationships" id="256" r:id="R8c6b8852903b4aaf"/>
    <p:sldId xmlns:r="http://schemas.openxmlformats.org/officeDocument/2006/relationships" id="257" r:id="R8082e90cd1da41f9"/>
    <p:sldId xmlns:r="http://schemas.openxmlformats.org/officeDocument/2006/relationships" id="258" r:id="Rafcf2c42d78d44da"/>
    <p:sldId xmlns:r="http://schemas.openxmlformats.org/officeDocument/2006/relationships" id="259" r:id="Rc3a7b6c35a664c75"/>
    <p:sldId xmlns:r="http://schemas.openxmlformats.org/officeDocument/2006/relationships" id="260" r:id="Rae4e6c8f000b43fc"/>
    <p:sldId xmlns:r="http://schemas.openxmlformats.org/officeDocument/2006/relationships" id="261" r:id="R7bc805ed3611412c"/>
    <p:sldId xmlns:r="http://schemas.openxmlformats.org/officeDocument/2006/relationships" id="262" r:id="R99f17d619fc0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89e65a364fd2" /><Relationship Type="http://schemas.openxmlformats.org/officeDocument/2006/relationships/slide" Target="/ppt/slides/slide1.xml" Id="R8c6b8852903b4aaf" /><Relationship Type="http://schemas.openxmlformats.org/officeDocument/2006/relationships/slide" Target="/ppt/slides/slide2.xml" Id="R8082e90cd1da41f9" /><Relationship Type="http://schemas.openxmlformats.org/officeDocument/2006/relationships/slide" Target="/ppt/slides/slide3.xml" Id="Rafcf2c42d78d44da" /><Relationship Type="http://schemas.openxmlformats.org/officeDocument/2006/relationships/slide" Target="/ppt/slides/slide4.xml" Id="Rc3a7b6c35a664c75" /><Relationship Type="http://schemas.openxmlformats.org/officeDocument/2006/relationships/slide" Target="/ppt/slides/slide5.xml" Id="Rae4e6c8f000b43fc" /><Relationship Type="http://schemas.openxmlformats.org/officeDocument/2006/relationships/slide" Target="/ppt/slides/slide6.xml" Id="R7bc805ed3611412c" /><Relationship Type="http://schemas.openxmlformats.org/officeDocument/2006/relationships/slide" Target="/ppt/slides/slide7.xml" Id="R99f17d619fc0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4be400b3d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2d61dd8146d9" /><Relationship Type="http://schemas.openxmlformats.org/officeDocument/2006/relationships/theme" Target="/ppt/slideMasters/theme/theme1.xml" Id="Rf33a9bcf6305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12d61dd81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ed20dc6e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43c7ce61c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69da81677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9a8017f8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95a0f4c9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f6edd811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80c49b8f5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