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9aec3b5f4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90548832f42d7"/>
  </p:sldMasterIdLst>
  <p:sldIdLst>
    <p:sldId xmlns:r="http://schemas.openxmlformats.org/officeDocument/2006/relationships" id="256" r:id="R1fc91e48e5644506"/>
    <p:sldId xmlns:r="http://schemas.openxmlformats.org/officeDocument/2006/relationships" id="257" r:id="Rba65437ca1964b59"/>
    <p:sldId xmlns:r="http://schemas.openxmlformats.org/officeDocument/2006/relationships" id="258" r:id="R9cef21a00e574624"/>
    <p:sldId xmlns:r="http://schemas.openxmlformats.org/officeDocument/2006/relationships" id="259" r:id="R626b4313d25a4616"/>
    <p:sldId xmlns:r="http://schemas.openxmlformats.org/officeDocument/2006/relationships" id="260" r:id="R8323b10239d042ce"/>
    <p:sldId xmlns:r="http://schemas.openxmlformats.org/officeDocument/2006/relationships" id="261" r:id="R5c10bec5fd2f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90548832f42d7" /><Relationship Type="http://schemas.openxmlformats.org/officeDocument/2006/relationships/slide" Target="/ppt/slides/slide1.xml" Id="R1fc91e48e5644506" /><Relationship Type="http://schemas.openxmlformats.org/officeDocument/2006/relationships/slide" Target="/ppt/slides/slide2.xml" Id="Rba65437ca1964b59" /><Relationship Type="http://schemas.openxmlformats.org/officeDocument/2006/relationships/slide" Target="/ppt/slides/slide3.xml" Id="R9cef21a00e574624" /><Relationship Type="http://schemas.openxmlformats.org/officeDocument/2006/relationships/slide" Target="/ppt/slides/slide4.xml" Id="R626b4313d25a4616" /><Relationship Type="http://schemas.openxmlformats.org/officeDocument/2006/relationships/slide" Target="/ppt/slides/slide5.xml" Id="R8323b10239d042ce" /><Relationship Type="http://schemas.openxmlformats.org/officeDocument/2006/relationships/slide" Target="/ppt/slides/slide6.xml" Id="R5c10bec5fd2f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5beb504fc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eb82b7a94f24" /><Relationship Type="http://schemas.openxmlformats.org/officeDocument/2006/relationships/theme" Target="/ppt/slideMasters/theme/theme1.xml" Id="Rb17ddf972975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deb82b7a9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d2576d29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b12c431d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6d2d0f36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87073f1b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6ad7c3c8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946cf07c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