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479fe485eb4e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7c5a86965c4e16"/>
  </p:sldMasterIdLst>
  <p:sldIdLst>
    <p:sldId xmlns:r="http://schemas.openxmlformats.org/officeDocument/2006/relationships" id="256" r:id="R6ba786d8cdfe430c"/>
    <p:sldId xmlns:r="http://schemas.openxmlformats.org/officeDocument/2006/relationships" id="257" r:id="Re8c8214aceea44e6"/>
    <p:sldId xmlns:r="http://schemas.openxmlformats.org/officeDocument/2006/relationships" id="258" r:id="R3d3f575eeb9546c2"/>
    <p:sldId xmlns:r="http://schemas.openxmlformats.org/officeDocument/2006/relationships" id="259" r:id="R07f5e296337f4633"/>
    <p:sldId xmlns:r="http://schemas.openxmlformats.org/officeDocument/2006/relationships" id="260" r:id="R5e37d1e412a94810"/>
    <p:sldId xmlns:r="http://schemas.openxmlformats.org/officeDocument/2006/relationships" id="261" r:id="R34a413ad5fda427c"/>
    <p:sldId xmlns:r="http://schemas.openxmlformats.org/officeDocument/2006/relationships" id="262" r:id="R4997806d4b5c4b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7c5a86965c4e16" /><Relationship Type="http://schemas.openxmlformats.org/officeDocument/2006/relationships/slide" Target="/ppt/slides/slide1.xml" Id="R6ba786d8cdfe430c" /><Relationship Type="http://schemas.openxmlformats.org/officeDocument/2006/relationships/slide" Target="/ppt/slides/slide2.xml" Id="Re8c8214aceea44e6" /><Relationship Type="http://schemas.openxmlformats.org/officeDocument/2006/relationships/slide" Target="/ppt/slides/slide3.xml" Id="R3d3f575eeb9546c2" /><Relationship Type="http://schemas.openxmlformats.org/officeDocument/2006/relationships/slide" Target="/ppt/slides/slide4.xml" Id="R07f5e296337f4633" /><Relationship Type="http://schemas.openxmlformats.org/officeDocument/2006/relationships/slide" Target="/ppt/slides/slide5.xml" Id="R5e37d1e412a94810" /><Relationship Type="http://schemas.openxmlformats.org/officeDocument/2006/relationships/slide" Target="/ppt/slides/slide6.xml" Id="R34a413ad5fda427c" /><Relationship Type="http://schemas.openxmlformats.org/officeDocument/2006/relationships/slide" Target="/ppt/slides/slide7.xml" Id="R4997806d4b5c4b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0777855e8440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b7e2f07c54500" /><Relationship Type="http://schemas.openxmlformats.org/officeDocument/2006/relationships/theme" Target="/ppt/slideMasters/theme/theme1.xml" Id="R4bce95e945934f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6b7e2f07c545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44049bcda45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6e6c1555f47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bfbd8c4b5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09f9e2367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11bd1bd034f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d6a2aae6b43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83528141745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GG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GG BOLIG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22 692 843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23 153 374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GG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Svinesundsveien 336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960 647 645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 BOLIG AS</a:t>
            </a:r>
          </a:p>
        </p:txBody>
      </p:sp>
    </p:spTree>
  </p:cSld>
  <p:clrMapOvr>
    <a:masterClrMapping xmlns:a="http://schemas.openxmlformats.org/drawingml/2006/main"/>
  </p:clrMapOvr>
</p:sld>
</file>