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4e62e3dfd44b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87af3367454e18"/>
  </p:sldMasterIdLst>
  <p:sldIdLst>
    <p:sldId xmlns:r="http://schemas.openxmlformats.org/officeDocument/2006/relationships" id="256" r:id="R92fde62baf8a4f38"/>
    <p:sldId xmlns:r="http://schemas.openxmlformats.org/officeDocument/2006/relationships" id="257" r:id="Rc73a0e7ca09a49c9"/>
    <p:sldId xmlns:r="http://schemas.openxmlformats.org/officeDocument/2006/relationships" id="258" r:id="R71611952d14d4ddd"/>
    <p:sldId xmlns:r="http://schemas.openxmlformats.org/officeDocument/2006/relationships" id="259" r:id="R621af40eea04477a"/>
    <p:sldId xmlns:r="http://schemas.openxmlformats.org/officeDocument/2006/relationships" id="260" r:id="Rbe3f353232144c86"/>
    <p:sldId xmlns:r="http://schemas.openxmlformats.org/officeDocument/2006/relationships" id="261" r:id="Ra400479a6d964d3e"/>
    <p:sldId xmlns:r="http://schemas.openxmlformats.org/officeDocument/2006/relationships" id="262" r:id="Rcf967a9d9eb647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87af3367454e18" /><Relationship Type="http://schemas.openxmlformats.org/officeDocument/2006/relationships/slide" Target="/ppt/slides/slide1.xml" Id="R92fde62baf8a4f38" /><Relationship Type="http://schemas.openxmlformats.org/officeDocument/2006/relationships/slide" Target="/ppt/slides/slide2.xml" Id="Rc73a0e7ca09a49c9" /><Relationship Type="http://schemas.openxmlformats.org/officeDocument/2006/relationships/slide" Target="/ppt/slides/slide3.xml" Id="R71611952d14d4ddd" /><Relationship Type="http://schemas.openxmlformats.org/officeDocument/2006/relationships/slide" Target="/ppt/slides/slide4.xml" Id="R621af40eea04477a" /><Relationship Type="http://schemas.openxmlformats.org/officeDocument/2006/relationships/slide" Target="/ppt/slides/slide5.xml" Id="Rbe3f353232144c86" /><Relationship Type="http://schemas.openxmlformats.org/officeDocument/2006/relationships/slide" Target="/ppt/slides/slide6.xml" Id="Ra400479a6d964d3e" /><Relationship Type="http://schemas.openxmlformats.org/officeDocument/2006/relationships/slide" Target="/ppt/slides/slide7.xml" Id="Rcf967a9d9eb647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8108dc847544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4a75e76fd74087" /><Relationship Type="http://schemas.openxmlformats.org/officeDocument/2006/relationships/theme" Target="/ppt/slideMasters/theme/theme1.xml" Id="Rcf94fa28f07c47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4a75e76fd740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5e9e4b66e4f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ee1c6e6a545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ad88889074a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4fe01965a40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8998a739741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ac3d8c24d44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137a1433d4a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TECH SIV.ING. SVEIN EBBE NIELSEN SIV.ING. SIGBJØRN GLADSØ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TECH SIV.ING. SVEIN EBBE NIELSEN SIV.ING. SIGBJØRN GLADSØ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TECH SIV.ING. SVEIN EBBE NIELSEN SIV.ING. SIGBJØRN GLADSØ AS ble etablert [år] og holder til i Brønnøysund.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TECH SIV.ING. SVEIN EBBE NIELSEN SIV.ING. SIGBJØRN GLADSØ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TECH SIV.ING. SVEIN EBBE NIELSEN SIV.ING. SIGBJØRN GLADSØ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TECH SIV.ING. SVEIN EBBE NIELSEN SIV.ING. SIGBJØRN GLADSØ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14 997 876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440 345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515 947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5 623 531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11 654 248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TECH SIV.ING. SVEIN EBBE NIELSEN SIV.ING. SIGBJØRN GLADSØ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SIGBJØRN GLADSØ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TOR-GUNNAR NIELSEN  –  28,0 %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JAHN-KARSTEN NIELSEN  –  27,0 %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TECH SIV.ING. SVEIN EBBE NIELSEN SIV.ING. SIGBJØRN GLADSØ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8900 Brønnøysund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00 95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mrif@byggtech.no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960 605 217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TECH SIV.ING. SVEIN EBBE NIELSEN SIV.ING. SIGBJØRN GLADSØ AS</a:t>
            </a:r>
          </a:p>
        </p:txBody>
      </p:sp>
    </p:spTree>
  </p:cSld>
  <p:clrMapOvr>
    <a:masterClrMapping xmlns:a="http://schemas.openxmlformats.org/drawingml/2006/main"/>
  </p:clrMapOvr>
</p:sld>
</file>