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3bdba8f5c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60bf757c246f0"/>
  </p:sldMasterIdLst>
  <p:sldIdLst>
    <p:sldId xmlns:r="http://schemas.openxmlformats.org/officeDocument/2006/relationships" id="256" r:id="R62e12515ee1c4795"/>
    <p:sldId xmlns:r="http://schemas.openxmlformats.org/officeDocument/2006/relationships" id="257" r:id="R927167af81724ede"/>
    <p:sldId xmlns:r="http://schemas.openxmlformats.org/officeDocument/2006/relationships" id="258" r:id="R6c3c307eafa349ed"/>
    <p:sldId xmlns:r="http://schemas.openxmlformats.org/officeDocument/2006/relationships" id="259" r:id="R9d43d19a6b334e8f"/>
    <p:sldId xmlns:r="http://schemas.openxmlformats.org/officeDocument/2006/relationships" id="260" r:id="Re44e29c045384758"/>
    <p:sldId xmlns:r="http://schemas.openxmlformats.org/officeDocument/2006/relationships" id="261" r:id="Rddd2c58f6c10490d"/>
    <p:sldId xmlns:r="http://schemas.openxmlformats.org/officeDocument/2006/relationships" id="262" r:id="R1964e3820330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60bf757c246f0" /><Relationship Type="http://schemas.openxmlformats.org/officeDocument/2006/relationships/slide" Target="/ppt/slides/slide1.xml" Id="R62e12515ee1c4795" /><Relationship Type="http://schemas.openxmlformats.org/officeDocument/2006/relationships/slide" Target="/ppt/slides/slide2.xml" Id="R927167af81724ede" /><Relationship Type="http://schemas.openxmlformats.org/officeDocument/2006/relationships/slide" Target="/ppt/slides/slide3.xml" Id="R6c3c307eafa349ed" /><Relationship Type="http://schemas.openxmlformats.org/officeDocument/2006/relationships/slide" Target="/ppt/slides/slide4.xml" Id="R9d43d19a6b334e8f" /><Relationship Type="http://schemas.openxmlformats.org/officeDocument/2006/relationships/slide" Target="/ppt/slides/slide5.xml" Id="Re44e29c045384758" /><Relationship Type="http://schemas.openxmlformats.org/officeDocument/2006/relationships/slide" Target="/ppt/slides/slide6.xml" Id="Rddd2c58f6c10490d" /><Relationship Type="http://schemas.openxmlformats.org/officeDocument/2006/relationships/slide" Target="/ppt/slides/slide7.xml" Id="R1964e3820330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89a6b51a5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0238ddd344f0" /><Relationship Type="http://schemas.openxmlformats.org/officeDocument/2006/relationships/theme" Target="/ppt/slideMasters/theme/theme1.xml" Id="R54751fb6e3d3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80238ddd3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6e06ceaad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54bfd7513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5fd3bb411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8ee36fdfe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e66a48cbf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e69b3aa614f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c99dfbdb6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ALTIPLUSS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ALTIPLUSS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TORBJØRNSEN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10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post@altipluss.no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960 595 459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ALTIPLUSS AS</a:t>
            </a:r>
          </a:p>
        </p:txBody>
      </p:sp>
    </p:spTree>
  </p:cSld>
  <p:clrMapOvr>
    <a:masterClrMapping xmlns:a="http://schemas.openxmlformats.org/drawingml/2006/main"/>
  </p:clrMapOvr>
</p:sld>
</file>