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7fb62a424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eb0b7e2e24015"/>
  </p:sldMasterIdLst>
  <p:sldIdLst>
    <p:sldId xmlns:r="http://schemas.openxmlformats.org/officeDocument/2006/relationships" id="256" r:id="R4b9cb67c00954f61"/>
    <p:sldId xmlns:r="http://schemas.openxmlformats.org/officeDocument/2006/relationships" id="257" r:id="R42fc73c5312144be"/>
    <p:sldId xmlns:r="http://schemas.openxmlformats.org/officeDocument/2006/relationships" id="258" r:id="R5be943bf255e4960"/>
    <p:sldId xmlns:r="http://schemas.openxmlformats.org/officeDocument/2006/relationships" id="259" r:id="R782e761955f046d6"/>
    <p:sldId xmlns:r="http://schemas.openxmlformats.org/officeDocument/2006/relationships" id="260" r:id="Rbd727b83281e44a4"/>
    <p:sldId xmlns:r="http://schemas.openxmlformats.org/officeDocument/2006/relationships" id="261" r:id="Rfae24a73f1b94ba6"/>
    <p:sldId xmlns:r="http://schemas.openxmlformats.org/officeDocument/2006/relationships" id="262" r:id="Rc42f142b4cac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eb0b7e2e24015" /><Relationship Type="http://schemas.openxmlformats.org/officeDocument/2006/relationships/slide" Target="/ppt/slides/slide1.xml" Id="R4b9cb67c00954f61" /><Relationship Type="http://schemas.openxmlformats.org/officeDocument/2006/relationships/slide" Target="/ppt/slides/slide2.xml" Id="R42fc73c5312144be" /><Relationship Type="http://schemas.openxmlformats.org/officeDocument/2006/relationships/slide" Target="/ppt/slides/slide3.xml" Id="R5be943bf255e4960" /><Relationship Type="http://schemas.openxmlformats.org/officeDocument/2006/relationships/slide" Target="/ppt/slides/slide4.xml" Id="R782e761955f046d6" /><Relationship Type="http://schemas.openxmlformats.org/officeDocument/2006/relationships/slide" Target="/ppt/slides/slide5.xml" Id="Rbd727b83281e44a4" /><Relationship Type="http://schemas.openxmlformats.org/officeDocument/2006/relationships/slide" Target="/ppt/slides/slide6.xml" Id="Rfae24a73f1b94ba6" /><Relationship Type="http://schemas.openxmlformats.org/officeDocument/2006/relationships/slide" Target="/ppt/slides/slide7.xml" Id="Rc42f142b4cac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731fa4f92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345a3eee64bcb" /><Relationship Type="http://schemas.openxmlformats.org/officeDocument/2006/relationships/theme" Target="/ppt/slideMasters/theme/theme1.xml" Id="Rbd6499ca0fe4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345a3eee6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4f928664042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11aacb9d1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9e9185ea140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c0958ab37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15d20eeb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007889c84b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6ffc8023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PGS GEOPHYSICAL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PGS GEOPHYSICAL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−847 000 000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−1 953 000 000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PETROLEUM GEO-SERVICES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info@pgs.com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960 563 085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PGS GEOPHYSICAL AS</a:t>
            </a:r>
          </a:p>
        </p:txBody>
      </p:sp>
    </p:spTree>
  </p:cSld>
  <p:clrMapOvr>
    <a:masterClrMapping xmlns:a="http://schemas.openxmlformats.org/drawingml/2006/main"/>
  </p:clrMapOvr>
</p:sld>
</file>