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bbeca89723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7528440b5c40b7"/>
  </p:sldMasterIdLst>
  <p:sldIdLst>
    <p:sldId xmlns:r="http://schemas.openxmlformats.org/officeDocument/2006/relationships" id="256" r:id="Rd2ef945cb5dd4ab1"/>
    <p:sldId xmlns:r="http://schemas.openxmlformats.org/officeDocument/2006/relationships" id="257" r:id="R6ef98a1ba2844964"/>
    <p:sldId xmlns:r="http://schemas.openxmlformats.org/officeDocument/2006/relationships" id="258" r:id="Rb4db3aeefc1b4101"/>
    <p:sldId xmlns:r="http://schemas.openxmlformats.org/officeDocument/2006/relationships" id="259" r:id="Rbc0d481eedde427f"/>
    <p:sldId xmlns:r="http://schemas.openxmlformats.org/officeDocument/2006/relationships" id="260" r:id="Rf2ae10adde624039"/>
    <p:sldId xmlns:r="http://schemas.openxmlformats.org/officeDocument/2006/relationships" id="261" r:id="Rb0994e7e5f3f42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528440b5c40b7" /><Relationship Type="http://schemas.openxmlformats.org/officeDocument/2006/relationships/slide" Target="/ppt/slides/slide1.xml" Id="Rd2ef945cb5dd4ab1" /><Relationship Type="http://schemas.openxmlformats.org/officeDocument/2006/relationships/slide" Target="/ppt/slides/slide2.xml" Id="R6ef98a1ba2844964" /><Relationship Type="http://schemas.openxmlformats.org/officeDocument/2006/relationships/slide" Target="/ppt/slides/slide3.xml" Id="Rb4db3aeefc1b4101" /><Relationship Type="http://schemas.openxmlformats.org/officeDocument/2006/relationships/slide" Target="/ppt/slides/slide4.xml" Id="Rbc0d481eedde427f" /><Relationship Type="http://schemas.openxmlformats.org/officeDocument/2006/relationships/slide" Target="/ppt/slides/slide5.xml" Id="Rf2ae10adde624039" /><Relationship Type="http://schemas.openxmlformats.org/officeDocument/2006/relationships/slide" Target="/ppt/slides/slide6.xml" Id="Rb0994e7e5f3f42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70f81aec2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9fad3568f4e7c" /><Relationship Type="http://schemas.openxmlformats.org/officeDocument/2006/relationships/theme" Target="/ppt/slideMasters/theme/theme1.xml" Id="R8793becf934249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29fad3568f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39253d10143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ceb5dafd4d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e83a7f74e47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78782a7164c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641cd945e43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fe91c5ecb42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