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ad04dcd374b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3498e5cf14bbd"/>
  </p:sldMasterIdLst>
  <p:sldIdLst>
    <p:sldId xmlns:r="http://schemas.openxmlformats.org/officeDocument/2006/relationships" id="256" r:id="Re5fb082d654e4528"/>
    <p:sldId xmlns:r="http://schemas.openxmlformats.org/officeDocument/2006/relationships" id="257" r:id="Ra5e016b8ff0e449b"/>
    <p:sldId xmlns:r="http://schemas.openxmlformats.org/officeDocument/2006/relationships" id="258" r:id="R1fb4c4108445405a"/>
    <p:sldId xmlns:r="http://schemas.openxmlformats.org/officeDocument/2006/relationships" id="259" r:id="R7dff0a3e32cd49ce"/>
    <p:sldId xmlns:r="http://schemas.openxmlformats.org/officeDocument/2006/relationships" id="260" r:id="Re2a50bd66fc445d3"/>
    <p:sldId xmlns:r="http://schemas.openxmlformats.org/officeDocument/2006/relationships" id="261" r:id="R913a1ec761ab446a"/>
    <p:sldId xmlns:r="http://schemas.openxmlformats.org/officeDocument/2006/relationships" id="262" r:id="R8973bbfc9675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3498e5cf14bbd" /><Relationship Type="http://schemas.openxmlformats.org/officeDocument/2006/relationships/slide" Target="/ppt/slides/slide1.xml" Id="Re5fb082d654e4528" /><Relationship Type="http://schemas.openxmlformats.org/officeDocument/2006/relationships/slide" Target="/ppt/slides/slide2.xml" Id="Ra5e016b8ff0e449b" /><Relationship Type="http://schemas.openxmlformats.org/officeDocument/2006/relationships/slide" Target="/ppt/slides/slide3.xml" Id="R1fb4c4108445405a" /><Relationship Type="http://schemas.openxmlformats.org/officeDocument/2006/relationships/slide" Target="/ppt/slides/slide4.xml" Id="R7dff0a3e32cd49ce" /><Relationship Type="http://schemas.openxmlformats.org/officeDocument/2006/relationships/slide" Target="/ppt/slides/slide5.xml" Id="Re2a50bd66fc445d3" /><Relationship Type="http://schemas.openxmlformats.org/officeDocument/2006/relationships/slide" Target="/ppt/slides/slide6.xml" Id="R913a1ec761ab446a" /><Relationship Type="http://schemas.openxmlformats.org/officeDocument/2006/relationships/slide" Target="/ppt/slides/slide7.xml" Id="R8973bbfc9675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443c8b47f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efc1d7dba4f0f" /><Relationship Type="http://schemas.openxmlformats.org/officeDocument/2006/relationships/theme" Target="/ppt/slideMasters/theme/theme1.xml" Id="Rc7d2911e16e0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efc1d7dba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d49966acd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60708718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dc74c13d2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7dcf9fe6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2bd59701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7f61d28e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9e69f9074e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