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a257ac27c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2ed6664844338"/>
  </p:sldMasterIdLst>
  <p:sldIdLst>
    <p:sldId xmlns:r="http://schemas.openxmlformats.org/officeDocument/2006/relationships" id="256" r:id="R92e97978a0524b38"/>
    <p:sldId xmlns:r="http://schemas.openxmlformats.org/officeDocument/2006/relationships" id="257" r:id="Ra4e4ca4dbb864009"/>
    <p:sldId xmlns:r="http://schemas.openxmlformats.org/officeDocument/2006/relationships" id="258" r:id="R0b545342f6744d57"/>
    <p:sldId xmlns:r="http://schemas.openxmlformats.org/officeDocument/2006/relationships" id="259" r:id="Rf11ce64c388e446c"/>
    <p:sldId xmlns:r="http://schemas.openxmlformats.org/officeDocument/2006/relationships" id="260" r:id="R6101c27a9f14496b"/>
    <p:sldId xmlns:r="http://schemas.openxmlformats.org/officeDocument/2006/relationships" id="261" r:id="Rb2e64427e186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2ed6664844338" /><Relationship Type="http://schemas.openxmlformats.org/officeDocument/2006/relationships/slide" Target="/ppt/slides/slide1.xml" Id="R92e97978a0524b38" /><Relationship Type="http://schemas.openxmlformats.org/officeDocument/2006/relationships/slide" Target="/ppt/slides/slide2.xml" Id="Ra4e4ca4dbb864009" /><Relationship Type="http://schemas.openxmlformats.org/officeDocument/2006/relationships/slide" Target="/ppt/slides/slide3.xml" Id="R0b545342f6744d57" /><Relationship Type="http://schemas.openxmlformats.org/officeDocument/2006/relationships/slide" Target="/ppt/slides/slide4.xml" Id="Rf11ce64c388e446c" /><Relationship Type="http://schemas.openxmlformats.org/officeDocument/2006/relationships/slide" Target="/ppt/slides/slide5.xml" Id="R6101c27a9f14496b" /><Relationship Type="http://schemas.openxmlformats.org/officeDocument/2006/relationships/slide" Target="/ppt/slides/slide6.xml" Id="Rb2e64427e186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628c716df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e9d3639ee4447" /><Relationship Type="http://schemas.openxmlformats.org/officeDocument/2006/relationships/theme" Target="/ppt/slideMasters/theme/theme1.xml" Id="R24cbcb21a659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e9d3639ee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de9c00730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f6d2baa8b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5a037431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d574f060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887960fb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9534bd26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