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5beff89ec443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ae90637074714"/>
  </p:sldMasterIdLst>
  <p:sldIdLst>
    <p:sldId xmlns:r="http://schemas.openxmlformats.org/officeDocument/2006/relationships" id="256" r:id="R552ab68444bf4056"/>
    <p:sldId xmlns:r="http://schemas.openxmlformats.org/officeDocument/2006/relationships" id="257" r:id="R7da96db770b84d28"/>
    <p:sldId xmlns:r="http://schemas.openxmlformats.org/officeDocument/2006/relationships" id="258" r:id="R5e4694e2d2824658"/>
    <p:sldId xmlns:r="http://schemas.openxmlformats.org/officeDocument/2006/relationships" id="259" r:id="R09b9c966ce6144e6"/>
    <p:sldId xmlns:r="http://schemas.openxmlformats.org/officeDocument/2006/relationships" id="260" r:id="R6bc0288133f344a6"/>
    <p:sldId xmlns:r="http://schemas.openxmlformats.org/officeDocument/2006/relationships" id="261" r:id="Rf4c1bad77a004713"/>
    <p:sldId xmlns:r="http://schemas.openxmlformats.org/officeDocument/2006/relationships" id="262" r:id="R63b56104e3a0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ae90637074714" /><Relationship Type="http://schemas.openxmlformats.org/officeDocument/2006/relationships/slide" Target="/ppt/slides/slide1.xml" Id="R552ab68444bf4056" /><Relationship Type="http://schemas.openxmlformats.org/officeDocument/2006/relationships/slide" Target="/ppt/slides/slide2.xml" Id="R7da96db770b84d28" /><Relationship Type="http://schemas.openxmlformats.org/officeDocument/2006/relationships/slide" Target="/ppt/slides/slide3.xml" Id="R5e4694e2d2824658" /><Relationship Type="http://schemas.openxmlformats.org/officeDocument/2006/relationships/slide" Target="/ppt/slides/slide4.xml" Id="R09b9c966ce6144e6" /><Relationship Type="http://schemas.openxmlformats.org/officeDocument/2006/relationships/slide" Target="/ppt/slides/slide5.xml" Id="R6bc0288133f344a6" /><Relationship Type="http://schemas.openxmlformats.org/officeDocument/2006/relationships/slide" Target="/ppt/slides/slide6.xml" Id="Rf4c1bad77a004713" /><Relationship Type="http://schemas.openxmlformats.org/officeDocument/2006/relationships/slide" Target="/ppt/slides/slide7.xml" Id="R63b56104e3a0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10658ae59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ac7c3907342d7" /><Relationship Type="http://schemas.openxmlformats.org/officeDocument/2006/relationships/theme" Target="/ppt/slideMasters/theme/theme1.xml" Id="Ra22a4714c633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ac7c3907342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604e755e346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b537d7530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ecc5e9620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50aab03ff4f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c8494e7f9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95d86f76d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b5b86ab5f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 WALLIN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76 98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960 450 523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