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f888be52046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0ed63d95944d9"/>
  </p:sldMasterIdLst>
  <p:sldIdLst>
    <p:sldId xmlns:r="http://schemas.openxmlformats.org/officeDocument/2006/relationships" id="256" r:id="R60493cfa0a72407e"/>
    <p:sldId xmlns:r="http://schemas.openxmlformats.org/officeDocument/2006/relationships" id="257" r:id="Rf3462f8a196a4cb7"/>
    <p:sldId xmlns:r="http://schemas.openxmlformats.org/officeDocument/2006/relationships" id="258" r:id="R733b1a5dde534998"/>
    <p:sldId xmlns:r="http://schemas.openxmlformats.org/officeDocument/2006/relationships" id="259" r:id="R6c062702e6e64461"/>
    <p:sldId xmlns:r="http://schemas.openxmlformats.org/officeDocument/2006/relationships" id="260" r:id="Rde4fe81919174ab0"/>
    <p:sldId xmlns:r="http://schemas.openxmlformats.org/officeDocument/2006/relationships" id="261" r:id="Rdf0da067340c4249"/>
    <p:sldId xmlns:r="http://schemas.openxmlformats.org/officeDocument/2006/relationships" id="262" r:id="R90db4e82e29a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0ed63d95944d9" /><Relationship Type="http://schemas.openxmlformats.org/officeDocument/2006/relationships/slide" Target="/ppt/slides/slide1.xml" Id="R60493cfa0a72407e" /><Relationship Type="http://schemas.openxmlformats.org/officeDocument/2006/relationships/slide" Target="/ppt/slides/slide2.xml" Id="Rf3462f8a196a4cb7" /><Relationship Type="http://schemas.openxmlformats.org/officeDocument/2006/relationships/slide" Target="/ppt/slides/slide3.xml" Id="R733b1a5dde534998" /><Relationship Type="http://schemas.openxmlformats.org/officeDocument/2006/relationships/slide" Target="/ppt/slides/slide4.xml" Id="R6c062702e6e64461" /><Relationship Type="http://schemas.openxmlformats.org/officeDocument/2006/relationships/slide" Target="/ppt/slides/slide5.xml" Id="Rde4fe81919174ab0" /><Relationship Type="http://schemas.openxmlformats.org/officeDocument/2006/relationships/slide" Target="/ppt/slides/slide6.xml" Id="Rdf0da067340c4249" /><Relationship Type="http://schemas.openxmlformats.org/officeDocument/2006/relationships/slide" Target="/ppt/slides/slide7.xml" Id="R90db4e82e29a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8363eae58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7e9f4deea4ed9" /><Relationship Type="http://schemas.openxmlformats.org/officeDocument/2006/relationships/theme" Target="/ppt/slideMasters/theme/theme1.xml" Id="Rf077bbd64c10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87e9f4deea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ea7c9e513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91f92cdb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cbca73b1e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37f6544a49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26fd365f1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4989722b64a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f7547ac094a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SOLLIGÅRD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12 997 132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1 733 605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7 781 872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HEATEC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HAUKÅS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Orkdalsveien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48 03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960 321 871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