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a46c6ad4cfd42e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251690cede34148"/>
  </p:sldMasterIdLst>
  <p:sldIdLst>
    <p:sldId xmlns:r="http://schemas.openxmlformats.org/officeDocument/2006/relationships" id="256" r:id="R5e641d059df04f5f"/>
    <p:sldId xmlns:r="http://schemas.openxmlformats.org/officeDocument/2006/relationships" id="257" r:id="R09b7c27078574c7a"/>
    <p:sldId xmlns:r="http://schemas.openxmlformats.org/officeDocument/2006/relationships" id="258" r:id="Re26b553e8ff3461b"/>
    <p:sldId xmlns:r="http://schemas.openxmlformats.org/officeDocument/2006/relationships" id="259" r:id="R4f2ef093532a4254"/>
    <p:sldId xmlns:r="http://schemas.openxmlformats.org/officeDocument/2006/relationships" id="260" r:id="R4cceb16427c04cc1"/>
    <p:sldId xmlns:r="http://schemas.openxmlformats.org/officeDocument/2006/relationships" id="261" r:id="Rf21108d21aee4b85"/>
    <p:sldId xmlns:r="http://schemas.openxmlformats.org/officeDocument/2006/relationships" id="262" r:id="R0d4c3ad9d613408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251690cede34148" /><Relationship Type="http://schemas.openxmlformats.org/officeDocument/2006/relationships/slide" Target="/ppt/slides/slide1.xml" Id="R5e641d059df04f5f" /><Relationship Type="http://schemas.openxmlformats.org/officeDocument/2006/relationships/slide" Target="/ppt/slides/slide2.xml" Id="R09b7c27078574c7a" /><Relationship Type="http://schemas.openxmlformats.org/officeDocument/2006/relationships/slide" Target="/ppt/slides/slide3.xml" Id="Re26b553e8ff3461b" /><Relationship Type="http://schemas.openxmlformats.org/officeDocument/2006/relationships/slide" Target="/ppt/slides/slide4.xml" Id="R4f2ef093532a4254" /><Relationship Type="http://schemas.openxmlformats.org/officeDocument/2006/relationships/slide" Target="/ppt/slides/slide5.xml" Id="R4cceb16427c04cc1" /><Relationship Type="http://schemas.openxmlformats.org/officeDocument/2006/relationships/slide" Target="/ppt/slides/slide6.xml" Id="Rf21108d21aee4b85" /><Relationship Type="http://schemas.openxmlformats.org/officeDocument/2006/relationships/slide" Target="/ppt/slides/slide7.xml" Id="R0d4c3ad9d613408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7958690455243d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a237b99272435c" /><Relationship Type="http://schemas.openxmlformats.org/officeDocument/2006/relationships/theme" Target="/ppt/slideMasters/theme/theme1.xml" Id="R43b6ac0ad42d4aa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ba237b99272435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92ff68c09c4a7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22c4c92661438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da1c6dbf874c4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df5b07f3f940f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31c1fcea0942b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7718a82e90458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4b56a60b2c448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VEKST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VEKST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VEKST REVISJON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VEKST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VEKST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VEKST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21 796 800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7 863 057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6 447 234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6 583 401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16 446 962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VEKST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MICHELSEN PER MARTIN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SKREIFJORD AS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TØNNESEN KJELL SYVER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RYPDAL DANIEL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VEKST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Olaf Helsets vei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0694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38 38 38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revisor@vekst-revisjon.no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www.vekst-revisjon.no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960 132 734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VEKST REVISJON AS</a:t>
            </a:r>
          </a:p>
        </p:txBody>
      </p:sp>
    </p:spTree>
  </p:cSld>
  <p:clrMapOvr>
    <a:masterClrMapping xmlns:a="http://schemas.openxmlformats.org/drawingml/2006/main"/>
  </p:clrMapOvr>
</p:sld>
</file>