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07eea6c35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fa2d73c0dc43fd"/>
  </p:sldMasterIdLst>
  <p:sldIdLst>
    <p:sldId xmlns:r="http://schemas.openxmlformats.org/officeDocument/2006/relationships" id="256" r:id="R6b0a6d560cd347c2"/>
    <p:sldId xmlns:r="http://schemas.openxmlformats.org/officeDocument/2006/relationships" id="257" r:id="Rb1cebf6196ce4e09"/>
    <p:sldId xmlns:r="http://schemas.openxmlformats.org/officeDocument/2006/relationships" id="258" r:id="R3e29800bc3ce49f5"/>
    <p:sldId xmlns:r="http://schemas.openxmlformats.org/officeDocument/2006/relationships" id="259" r:id="R0e444771a5d14e72"/>
    <p:sldId xmlns:r="http://schemas.openxmlformats.org/officeDocument/2006/relationships" id="260" r:id="R95343669a8df4e07"/>
    <p:sldId xmlns:r="http://schemas.openxmlformats.org/officeDocument/2006/relationships" id="261" r:id="Re2d5d2b39411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a2d73c0dc43fd" /><Relationship Type="http://schemas.openxmlformats.org/officeDocument/2006/relationships/slide" Target="/ppt/slides/slide1.xml" Id="R6b0a6d560cd347c2" /><Relationship Type="http://schemas.openxmlformats.org/officeDocument/2006/relationships/slide" Target="/ppt/slides/slide2.xml" Id="Rb1cebf6196ce4e09" /><Relationship Type="http://schemas.openxmlformats.org/officeDocument/2006/relationships/slide" Target="/ppt/slides/slide3.xml" Id="R3e29800bc3ce49f5" /><Relationship Type="http://schemas.openxmlformats.org/officeDocument/2006/relationships/slide" Target="/ppt/slides/slide4.xml" Id="R0e444771a5d14e72" /><Relationship Type="http://schemas.openxmlformats.org/officeDocument/2006/relationships/slide" Target="/ppt/slides/slide5.xml" Id="R95343669a8df4e07" /><Relationship Type="http://schemas.openxmlformats.org/officeDocument/2006/relationships/slide" Target="/ppt/slides/slide6.xml" Id="Re2d5d2b39411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3e114979c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d5470431c4e33" /><Relationship Type="http://schemas.openxmlformats.org/officeDocument/2006/relationships/theme" Target="/ppt/slideMasters/theme/theme1.xml" Id="R1f892819e10e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d5470431c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d81dbe1da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425928cdd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2c2c8a21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fed744ab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83418321b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98dc6892a41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38 38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960 132 734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REVISJON AS</a:t>
            </a:r>
          </a:p>
        </p:txBody>
      </p:sp>
    </p:spTree>
  </p:cSld>
  <p:clrMapOvr>
    <a:masterClrMapping xmlns:a="http://schemas.openxmlformats.org/drawingml/2006/main"/>
  </p:clrMapOvr>
</p:sld>
</file>