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849b85273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1444557434647"/>
  </p:sldMasterIdLst>
  <p:sldIdLst>
    <p:sldId xmlns:r="http://schemas.openxmlformats.org/officeDocument/2006/relationships" id="256" r:id="R32a5da8f014546af"/>
    <p:sldId xmlns:r="http://schemas.openxmlformats.org/officeDocument/2006/relationships" id="257" r:id="Re74cdedd42e84de7"/>
    <p:sldId xmlns:r="http://schemas.openxmlformats.org/officeDocument/2006/relationships" id="258" r:id="Rd689c47794794135"/>
    <p:sldId xmlns:r="http://schemas.openxmlformats.org/officeDocument/2006/relationships" id="259" r:id="R48c4c519ebf849b6"/>
    <p:sldId xmlns:r="http://schemas.openxmlformats.org/officeDocument/2006/relationships" id="260" r:id="Rc10081d15c6c4533"/>
    <p:sldId xmlns:r="http://schemas.openxmlformats.org/officeDocument/2006/relationships" id="261" r:id="R3c83a8e148ed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1444557434647" /><Relationship Type="http://schemas.openxmlformats.org/officeDocument/2006/relationships/slide" Target="/ppt/slides/slide1.xml" Id="R32a5da8f014546af" /><Relationship Type="http://schemas.openxmlformats.org/officeDocument/2006/relationships/slide" Target="/ppt/slides/slide2.xml" Id="Re74cdedd42e84de7" /><Relationship Type="http://schemas.openxmlformats.org/officeDocument/2006/relationships/slide" Target="/ppt/slides/slide3.xml" Id="Rd689c47794794135" /><Relationship Type="http://schemas.openxmlformats.org/officeDocument/2006/relationships/slide" Target="/ppt/slides/slide4.xml" Id="R48c4c519ebf849b6" /><Relationship Type="http://schemas.openxmlformats.org/officeDocument/2006/relationships/slide" Target="/ppt/slides/slide5.xml" Id="Rc10081d15c6c4533" /><Relationship Type="http://schemas.openxmlformats.org/officeDocument/2006/relationships/slide" Target="/ppt/slides/slide6.xml" Id="R3c83a8e148ed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306117b67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f351f1c24bf5" /><Relationship Type="http://schemas.openxmlformats.org/officeDocument/2006/relationships/theme" Target="/ppt/slideMasters/theme/theme1.xml" Id="Rdda116d7b71d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af351f1c2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691cebcf8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e24fc389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5af24761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5e152e7b2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a05b1e39f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052eca1d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NORDIC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NORDIC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−19 087 893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211 206 719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1 347 235 246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1 349 128 469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960 058 658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NORDIC</a:t>
            </a:r>
          </a:p>
        </p:txBody>
      </p:sp>
    </p:spTree>
  </p:cSld>
  <p:clrMapOvr>
    <a:masterClrMapping xmlns:a="http://schemas.openxmlformats.org/drawingml/2006/main"/>
  </p:clrMapOvr>
</p:sld>
</file>