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543000005e46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e38a6ff4154272"/>
  </p:sldMasterIdLst>
  <p:sldIdLst>
    <p:sldId xmlns:r="http://schemas.openxmlformats.org/officeDocument/2006/relationships" id="256" r:id="R5db4ae23662a4a07"/>
    <p:sldId xmlns:r="http://schemas.openxmlformats.org/officeDocument/2006/relationships" id="257" r:id="R453cb55f74a34de5"/>
    <p:sldId xmlns:r="http://schemas.openxmlformats.org/officeDocument/2006/relationships" id="258" r:id="Rc5d2a666d237421a"/>
    <p:sldId xmlns:r="http://schemas.openxmlformats.org/officeDocument/2006/relationships" id="259" r:id="Rcbefdf10f04d4c36"/>
    <p:sldId xmlns:r="http://schemas.openxmlformats.org/officeDocument/2006/relationships" id="260" r:id="Rf970a945af334aa2"/>
    <p:sldId xmlns:r="http://schemas.openxmlformats.org/officeDocument/2006/relationships" id="261" r:id="Rf91a2bfb3fe04fb8"/>
    <p:sldId xmlns:r="http://schemas.openxmlformats.org/officeDocument/2006/relationships" id="262" r:id="R910e9b88c8b945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e38a6ff4154272" /><Relationship Type="http://schemas.openxmlformats.org/officeDocument/2006/relationships/slide" Target="/ppt/slides/slide1.xml" Id="R5db4ae23662a4a07" /><Relationship Type="http://schemas.openxmlformats.org/officeDocument/2006/relationships/slide" Target="/ppt/slides/slide2.xml" Id="R453cb55f74a34de5" /><Relationship Type="http://schemas.openxmlformats.org/officeDocument/2006/relationships/slide" Target="/ppt/slides/slide3.xml" Id="Rc5d2a666d237421a" /><Relationship Type="http://schemas.openxmlformats.org/officeDocument/2006/relationships/slide" Target="/ppt/slides/slide4.xml" Id="Rcbefdf10f04d4c36" /><Relationship Type="http://schemas.openxmlformats.org/officeDocument/2006/relationships/slide" Target="/ppt/slides/slide5.xml" Id="Rf970a945af334aa2" /><Relationship Type="http://schemas.openxmlformats.org/officeDocument/2006/relationships/slide" Target="/ppt/slides/slide6.xml" Id="Rf91a2bfb3fe04fb8" /><Relationship Type="http://schemas.openxmlformats.org/officeDocument/2006/relationships/slide" Target="/ppt/slides/slide7.xml" Id="R910e9b88c8b945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52fca7507649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a7785691a24bfc" /><Relationship Type="http://schemas.openxmlformats.org/officeDocument/2006/relationships/theme" Target="/ppt/slideMasters/theme/theme1.xml" Id="Rbae1f087faec40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a7785691a24b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c37d4245b941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ef06a2968c4e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06a8de13124c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3f6461e40d46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af86ed73e244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8780a486d240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4b1b39211743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MATBUA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MATBUA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MATBUA AS ble etablert [år] og holder til i Hokksund.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MATBUA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MATBUA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MATBUA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71 122 893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3 481 210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2 879 493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3 434 574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10 946 611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MATBUA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MATBUA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MATBUA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Haugsundgata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3303 Hokksund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32757030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959 966 931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MATBUA AS</a:t>
            </a:r>
          </a:p>
        </p:txBody>
      </p:sp>
    </p:spTree>
  </p:cSld>
  <p:clrMapOvr>
    <a:masterClrMapping xmlns:a="http://schemas.openxmlformats.org/drawingml/2006/main"/>
  </p:clrMapOvr>
</p:sld>
</file>