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12fdb38e0340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b1f0a9a5f04283"/>
  </p:sldMasterIdLst>
  <p:sldIdLst>
    <p:sldId xmlns:r="http://schemas.openxmlformats.org/officeDocument/2006/relationships" id="256" r:id="Rc5845cf55c1c41f9"/>
    <p:sldId xmlns:r="http://schemas.openxmlformats.org/officeDocument/2006/relationships" id="257" r:id="Rbbbb7890dcdc4094"/>
    <p:sldId xmlns:r="http://schemas.openxmlformats.org/officeDocument/2006/relationships" id="258" r:id="Rf4e8ccb1c1d7475c"/>
    <p:sldId xmlns:r="http://schemas.openxmlformats.org/officeDocument/2006/relationships" id="259" r:id="Rb708b20de29f420a"/>
    <p:sldId xmlns:r="http://schemas.openxmlformats.org/officeDocument/2006/relationships" id="260" r:id="R4ce986d8389e4242"/>
    <p:sldId xmlns:r="http://schemas.openxmlformats.org/officeDocument/2006/relationships" id="261" r:id="R61f4f589c7b643c8"/>
    <p:sldId xmlns:r="http://schemas.openxmlformats.org/officeDocument/2006/relationships" id="262" r:id="Rdc2ec58fdfcf4d0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b1f0a9a5f04283" /><Relationship Type="http://schemas.openxmlformats.org/officeDocument/2006/relationships/slide" Target="/ppt/slides/slide1.xml" Id="Rc5845cf55c1c41f9" /><Relationship Type="http://schemas.openxmlformats.org/officeDocument/2006/relationships/slide" Target="/ppt/slides/slide2.xml" Id="Rbbbb7890dcdc4094" /><Relationship Type="http://schemas.openxmlformats.org/officeDocument/2006/relationships/slide" Target="/ppt/slides/slide3.xml" Id="Rf4e8ccb1c1d7475c" /><Relationship Type="http://schemas.openxmlformats.org/officeDocument/2006/relationships/slide" Target="/ppt/slides/slide4.xml" Id="Rb708b20de29f420a" /><Relationship Type="http://schemas.openxmlformats.org/officeDocument/2006/relationships/slide" Target="/ppt/slides/slide5.xml" Id="R4ce986d8389e4242" /><Relationship Type="http://schemas.openxmlformats.org/officeDocument/2006/relationships/slide" Target="/ppt/slides/slide6.xml" Id="R61f4f589c7b643c8" /><Relationship Type="http://schemas.openxmlformats.org/officeDocument/2006/relationships/slide" Target="/ppt/slides/slide7.xml" Id="Rdc2ec58fdfcf4d0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ab1ccc800947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34cf7551a748f5" /><Relationship Type="http://schemas.openxmlformats.org/officeDocument/2006/relationships/theme" Target="/ppt/slideMasters/theme/theme1.xml" Id="R82b2b9033e0044c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934cf7551a748f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315b5a19e1410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c3724b878b4eb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f302b4e96a4c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535d920da5443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dc0b01cf82465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17f6228bcd4f7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a3867190c34d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HANS GAARDER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 GAARDER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GAARDER HOLDING AS ble etablert [år] og holder til i Larvik.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 GAARDER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 GAARDER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 GAARDER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−554 837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31 833 631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51 110 406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177 172 197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 GAARDER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GAARDER  –  34,0 %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CHRISSY HOLDING AS  –  33,0 %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HCG85 HOLDING AS  –  33,0 %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 GAARDER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Elveveien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3262 Larvik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13 77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959 833 281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 GAARDER HOLDING AS</a:t>
            </a:r>
          </a:p>
        </p:txBody>
      </p:sp>
    </p:spTree>
  </p:cSld>
  <p:clrMapOvr>
    <a:masterClrMapping xmlns:a="http://schemas.openxmlformats.org/drawingml/2006/main"/>
  </p:clrMapOvr>
</p:sld>
</file>