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126eac04d74e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9e1a2086a41ff"/>
  </p:sldMasterIdLst>
  <p:sldIdLst>
    <p:sldId xmlns:r="http://schemas.openxmlformats.org/officeDocument/2006/relationships" id="256" r:id="R33c1e4a6bcaf42f4"/>
    <p:sldId xmlns:r="http://schemas.openxmlformats.org/officeDocument/2006/relationships" id="257" r:id="R95af2d1ff8314187"/>
    <p:sldId xmlns:r="http://schemas.openxmlformats.org/officeDocument/2006/relationships" id="258" r:id="R7cab7cb161df4257"/>
    <p:sldId xmlns:r="http://schemas.openxmlformats.org/officeDocument/2006/relationships" id="259" r:id="R07e355a3fc9a48e5"/>
    <p:sldId xmlns:r="http://schemas.openxmlformats.org/officeDocument/2006/relationships" id="260" r:id="R182161d84b754157"/>
    <p:sldId xmlns:r="http://schemas.openxmlformats.org/officeDocument/2006/relationships" id="261" r:id="Rac755a0b148a4781"/>
    <p:sldId xmlns:r="http://schemas.openxmlformats.org/officeDocument/2006/relationships" id="262" r:id="R08af271c83b54b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9e1a2086a41ff" /><Relationship Type="http://schemas.openxmlformats.org/officeDocument/2006/relationships/slide" Target="/ppt/slides/slide1.xml" Id="R33c1e4a6bcaf42f4" /><Relationship Type="http://schemas.openxmlformats.org/officeDocument/2006/relationships/slide" Target="/ppt/slides/slide2.xml" Id="R95af2d1ff8314187" /><Relationship Type="http://schemas.openxmlformats.org/officeDocument/2006/relationships/slide" Target="/ppt/slides/slide3.xml" Id="R7cab7cb161df4257" /><Relationship Type="http://schemas.openxmlformats.org/officeDocument/2006/relationships/slide" Target="/ppt/slides/slide4.xml" Id="R07e355a3fc9a48e5" /><Relationship Type="http://schemas.openxmlformats.org/officeDocument/2006/relationships/slide" Target="/ppt/slides/slide5.xml" Id="R182161d84b754157" /><Relationship Type="http://schemas.openxmlformats.org/officeDocument/2006/relationships/slide" Target="/ppt/slides/slide6.xml" Id="Rac755a0b148a4781" /><Relationship Type="http://schemas.openxmlformats.org/officeDocument/2006/relationships/slide" Target="/ppt/slides/slide7.xml" Id="R08af271c83b54b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84ca62c0ad4a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b236dfaad4a5f" /><Relationship Type="http://schemas.openxmlformats.org/officeDocument/2006/relationships/theme" Target="/ppt/slideMasters/theme/theme1.xml" Id="R2f0da7892e5a42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9b236dfaad4a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01cfce00445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7eaab33e449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2690e7ab1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63bd1a5bf49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71bbbff994c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6a531664f45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515ba2bff44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ITECH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95 132 960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13 569 510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10 730 366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5 420 649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35 815 941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VEIDEKKE ENTREPRENØR AS  –  34,6 %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GUSTAVSEN INVEST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HAMMERSETH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TOGRE HOLDING AS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ALEXANDER SCHYBERG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 PETER EBBESEN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04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geir.gustavsen@itech.no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www.itech-as.no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959 686 017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