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04fb6b7c16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aae185caf740be"/>
  </p:sldMasterIdLst>
  <p:sldIdLst>
    <p:sldId xmlns:r="http://schemas.openxmlformats.org/officeDocument/2006/relationships" id="256" r:id="Rf489d0af63124737"/>
    <p:sldId xmlns:r="http://schemas.openxmlformats.org/officeDocument/2006/relationships" id="257" r:id="Rca219fc4d65e4d18"/>
    <p:sldId xmlns:r="http://schemas.openxmlformats.org/officeDocument/2006/relationships" id="258" r:id="Ree397e495dee4e33"/>
    <p:sldId xmlns:r="http://schemas.openxmlformats.org/officeDocument/2006/relationships" id="259" r:id="R4596075a559d4e5b"/>
    <p:sldId xmlns:r="http://schemas.openxmlformats.org/officeDocument/2006/relationships" id="260" r:id="Rf7b8e1262f5f42fe"/>
    <p:sldId xmlns:r="http://schemas.openxmlformats.org/officeDocument/2006/relationships" id="261" r:id="R02b165ce1b5b4ebd"/>
    <p:sldId xmlns:r="http://schemas.openxmlformats.org/officeDocument/2006/relationships" id="262" r:id="R6c32bda5ab0d4d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ae185caf740be" /><Relationship Type="http://schemas.openxmlformats.org/officeDocument/2006/relationships/slide" Target="/ppt/slides/slide1.xml" Id="Rf489d0af63124737" /><Relationship Type="http://schemas.openxmlformats.org/officeDocument/2006/relationships/slide" Target="/ppt/slides/slide2.xml" Id="Rca219fc4d65e4d18" /><Relationship Type="http://schemas.openxmlformats.org/officeDocument/2006/relationships/slide" Target="/ppt/slides/slide3.xml" Id="Ree397e495dee4e33" /><Relationship Type="http://schemas.openxmlformats.org/officeDocument/2006/relationships/slide" Target="/ppt/slides/slide4.xml" Id="R4596075a559d4e5b" /><Relationship Type="http://schemas.openxmlformats.org/officeDocument/2006/relationships/slide" Target="/ppt/slides/slide5.xml" Id="Rf7b8e1262f5f42fe" /><Relationship Type="http://schemas.openxmlformats.org/officeDocument/2006/relationships/slide" Target="/ppt/slides/slide6.xml" Id="R02b165ce1b5b4ebd" /><Relationship Type="http://schemas.openxmlformats.org/officeDocument/2006/relationships/slide" Target="/ppt/slides/slide7.xml" Id="R6c32bda5ab0d4d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9b39405044b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6e463048d4998" /><Relationship Type="http://schemas.openxmlformats.org/officeDocument/2006/relationships/theme" Target="/ppt/slideMasters/theme/theme1.xml" Id="R2b3f74cfd189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6e463048d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fe644bd8c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e0202b8514b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fc1be065740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a958e1c144a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9ec9a7519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f15109f19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36e97c2f44d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FJERMESTAD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FJERMESTAD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820 109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32 523 118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33 528 094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ELISABETH FJERMESTAD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Berners vei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51521485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959 660 522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FJERMESTAD EIENDOM AS</a:t>
            </a:r>
          </a:p>
        </p:txBody>
      </p:sp>
    </p:spTree>
  </p:cSld>
  <p:clrMapOvr>
    <a:masterClrMapping xmlns:a="http://schemas.openxmlformats.org/drawingml/2006/main"/>
  </p:clrMapOvr>
</p:sld>
</file>