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020966c3d045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0d8bb956947b6"/>
  </p:sldMasterIdLst>
  <p:sldIdLst>
    <p:sldId xmlns:r="http://schemas.openxmlformats.org/officeDocument/2006/relationships" id="256" r:id="R9c31326131c24a42"/>
    <p:sldId xmlns:r="http://schemas.openxmlformats.org/officeDocument/2006/relationships" id="257" r:id="R95523f567f5b4fdb"/>
    <p:sldId xmlns:r="http://schemas.openxmlformats.org/officeDocument/2006/relationships" id="258" r:id="Rc2c2ad10de464a0c"/>
    <p:sldId xmlns:r="http://schemas.openxmlformats.org/officeDocument/2006/relationships" id="259" r:id="R45231f346889465b"/>
    <p:sldId xmlns:r="http://schemas.openxmlformats.org/officeDocument/2006/relationships" id="260" r:id="R1beef95e65444fec"/>
    <p:sldId xmlns:r="http://schemas.openxmlformats.org/officeDocument/2006/relationships" id="261" r:id="Re15fef0b257d47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0d8bb956947b6" /><Relationship Type="http://schemas.openxmlformats.org/officeDocument/2006/relationships/slide" Target="/ppt/slides/slide1.xml" Id="R9c31326131c24a42" /><Relationship Type="http://schemas.openxmlformats.org/officeDocument/2006/relationships/slide" Target="/ppt/slides/slide2.xml" Id="R95523f567f5b4fdb" /><Relationship Type="http://schemas.openxmlformats.org/officeDocument/2006/relationships/slide" Target="/ppt/slides/slide3.xml" Id="Rc2c2ad10de464a0c" /><Relationship Type="http://schemas.openxmlformats.org/officeDocument/2006/relationships/slide" Target="/ppt/slides/slide4.xml" Id="R45231f346889465b" /><Relationship Type="http://schemas.openxmlformats.org/officeDocument/2006/relationships/slide" Target="/ppt/slides/slide5.xml" Id="R1beef95e65444fec" /><Relationship Type="http://schemas.openxmlformats.org/officeDocument/2006/relationships/slide" Target="/ppt/slides/slide6.xml" Id="Re15fef0b257d47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dce63e33048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43b031b8f4535" /><Relationship Type="http://schemas.openxmlformats.org/officeDocument/2006/relationships/theme" Target="/ppt/slideMasters/theme/theme1.xml" Id="R7688ac0f55cf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c43b031b8f45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0995095674a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5df2294644d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45251de74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fceb1f4a4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cd62da5594f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86278450b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SANDNES SHIPPING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Austråttbråtet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51629999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959 620 148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SANDNES SHIPPING AS</a:t>
            </a:r>
          </a:p>
        </p:txBody>
      </p:sp>
    </p:spTree>
  </p:cSld>
  <p:clrMapOvr>
    <a:masterClrMapping xmlns:a="http://schemas.openxmlformats.org/drawingml/2006/main"/>
  </p:clrMapOvr>
</p:sld>
</file>