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a0e90bac0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90766277e94384"/>
  </p:sldMasterIdLst>
  <p:sldIdLst>
    <p:sldId xmlns:r="http://schemas.openxmlformats.org/officeDocument/2006/relationships" id="256" r:id="R0a4a4e4a31ef4f1c"/>
    <p:sldId xmlns:r="http://schemas.openxmlformats.org/officeDocument/2006/relationships" id="257" r:id="R051862b5ef384c80"/>
    <p:sldId xmlns:r="http://schemas.openxmlformats.org/officeDocument/2006/relationships" id="258" r:id="R617ef010b97040b3"/>
    <p:sldId xmlns:r="http://schemas.openxmlformats.org/officeDocument/2006/relationships" id="259" r:id="R3ff8502c55c24272"/>
    <p:sldId xmlns:r="http://schemas.openxmlformats.org/officeDocument/2006/relationships" id="260" r:id="Rb5ca0989edb74fcf"/>
    <p:sldId xmlns:r="http://schemas.openxmlformats.org/officeDocument/2006/relationships" id="261" r:id="R038fbe94d1a94cf9"/>
    <p:sldId xmlns:r="http://schemas.openxmlformats.org/officeDocument/2006/relationships" id="262" r:id="Rb3cb897d2a90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0766277e94384" /><Relationship Type="http://schemas.openxmlformats.org/officeDocument/2006/relationships/slide" Target="/ppt/slides/slide1.xml" Id="R0a4a4e4a31ef4f1c" /><Relationship Type="http://schemas.openxmlformats.org/officeDocument/2006/relationships/slide" Target="/ppt/slides/slide2.xml" Id="R051862b5ef384c80" /><Relationship Type="http://schemas.openxmlformats.org/officeDocument/2006/relationships/slide" Target="/ppt/slides/slide3.xml" Id="R617ef010b97040b3" /><Relationship Type="http://schemas.openxmlformats.org/officeDocument/2006/relationships/slide" Target="/ppt/slides/slide4.xml" Id="R3ff8502c55c24272" /><Relationship Type="http://schemas.openxmlformats.org/officeDocument/2006/relationships/slide" Target="/ppt/slides/slide5.xml" Id="Rb5ca0989edb74fcf" /><Relationship Type="http://schemas.openxmlformats.org/officeDocument/2006/relationships/slide" Target="/ppt/slides/slide6.xml" Id="R038fbe94d1a94cf9" /><Relationship Type="http://schemas.openxmlformats.org/officeDocument/2006/relationships/slide" Target="/ppt/slides/slide7.xml" Id="Rb3cb897d2a90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5ec75e3b4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ad06be33248f9" /><Relationship Type="http://schemas.openxmlformats.org/officeDocument/2006/relationships/theme" Target="/ppt/slideMasters/theme/theme1.xml" Id="Re04e50b21ffb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ad06be332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600ad5b8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5d95161d5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3f64899344b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9c1941861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11b11cc74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0a1cf0dd2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d93b8849a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 BLIKK OG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 BLIKK OG VENTILASJON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24 271 805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−2 632 446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−2 646 570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7 640 686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19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959 615 985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BLIKK OG VENTILASJON AS</a:t>
            </a:r>
          </a:p>
        </p:txBody>
      </p:sp>
    </p:spTree>
  </p:cSld>
  <p:clrMapOvr>
    <a:masterClrMapping xmlns:a="http://schemas.openxmlformats.org/drawingml/2006/main"/>
  </p:clrMapOvr>
</p:sld>
</file>