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a72db3be2048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64abbede2d4901"/>
  </p:sldMasterIdLst>
  <p:sldIdLst>
    <p:sldId xmlns:r="http://schemas.openxmlformats.org/officeDocument/2006/relationships" id="256" r:id="Rfdd86e947cef4391"/>
    <p:sldId xmlns:r="http://schemas.openxmlformats.org/officeDocument/2006/relationships" id="257" r:id="Rb21e5e7c490646b5"/>
    <p:sldId xmlns:r="http://schemas.openxmlformats.org/officeDocument/2006/relationships" id="258" r:id="Rc2d302dde4da4033"/>
    <p:sldId xmlns:r="http://schemas.openxmlformats.org/officeDocument/2006/relationships" id="259" r:id="Rc59e96313da44fc7"/>
    <p:sldId xmlns:r="http://schemas.openxmlformats.org/officeDocument/2006/relationships" id="260" r:id="Rb10ec6ee15b94371"/>
    <p:sldId xmlns:r="http://schemas.openxmlformats.org/officeDocument/2006/relationships" id="261" r:id="Rb801cfffc8ca42b7"/>
    <p:sldId xmlns:r="http://schemas.openxmlformats.org/officeDocument/2006/relationships" id="262" r:id="R9d3f6133598a42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4abbede2d4901" /><Relationship Type="http://schemas.openxmlformats.org/officeDocument/2006/relationships/slide" Target="/ppt/slides/slide1.xml" Id="Rfdd86e947cef4391" /><Relationship Type="http://schemas.openxmlformats.org/officeDocument/2006/relationships/slide" Target="/ppt/slides/slide2.xml" Id="Rb21e5e7c490646b5" /><Relationship Type="http://schemas.openxmlformats.org/officeDocument/2006/relationships/slide" Target="/ppt/slides/slide3.xml" Id="Rc2d302dde4da4033" /><Relationship Type="http://schemas.openxmlformats.org/officeDocument/2006/relationships/slide" Target="/ppt/slides/slide4.xml" Id="Rc59e96313da44fc7" /><Relationship Type="http://schemas.openxmlformats.org/officeDocument/2006/relationships/slide" Target="/ppt/slides/slide5.xml" Id="Rb10ec6ee15b94371" /><Relationship Type="http://schemas.openxmlformats.org/officeDocument/2006/relationships/slide" Target="/ppt/slides/slide6.xml" Id="Rb801cfffc8ca42b7" /><Relationship Type="http://schemas.openxmlformats.org/officeDocument/2006/relationships/slide" Target="/ppt/slides/slide7.xml" Id="R9d3f6133598a42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d044ea0a94f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183d9fa144314" /><Relationship Type="http://schemas.openxmlformats.org/officeDocument/2006/relationships/theme" Target="/ppt/slideMasters/theme/theme1.xml" Id="Rbcc4b353bc24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183d9fa1443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03bee758b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42538b145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65437a93042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1ec7e5b32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8f7f32567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493cffe9041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ce78006c749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PROJECT COMPETENCE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PROJECT COMPETENCE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5 663 322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CLIVE ROBERT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ANNE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Fossbergjordet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08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post@projectcompetence.no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959 583 153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