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2caa0e76ec45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ffa46811cb4b99"/>
  </p:sldMasterIdLst>
  <p:sldIdLst>
    <p:sldId xmlns:r="http://schemas.openxmlformats.org/officeDocument/2006/relationships" id="256" r:id="Rc83c2840e21e4a3b"/>
    <p:sldId xmlns:r="http://schemas.openxmlformats.org/officeDocument/2006/relationships" id="257" r:id="Rd78f07a360e242f6"/>
    <p:sldId xmlns:r="http://schemas.openxmlformats.org/officeDocument/2006/relationships" id="258" r:id="R3d973c52a3a04ba4"/>
    <p:sldId xmlns:r="http://schemas.openxmlformats.org/officeDocument/2006/relationships" id="259" r:id="Rfc688774b2f64cb8"/>
    <p:sldId xmlns:r="http://schemas.openxmlformats.org/officeDocument/2006/relationships" id="260" r:id="Rc3c74141dd8942b4"/>
    <p:sldId xmlns:r="http://schemas.openxmlformats.org/officeDocument/2006/relationships" id="261" r:id="R6fb294d28c2541de"/>
    <p:sldId xmlns:r="http://schemas.openxmlformats.org/officeDocument/2006/relationships" id="262" r:id="R2ee65b5081e440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ffa46811cb4b99" /><Relationship Type="http://schemas.openxmlformats.org/officeDocument/2006/relationships/slide" Target="/ppt/slides/slide1.xml" Id="Rc83c2840e21e4a3b" /><Relationship Type="http://schemas.openxmlformats.org/officeDocument/2006/relationships/slide" Target="/ppt/slides/slide2.xml" Id="Rd78f07a360e242f6" /><Relationship Type="http://schemas.openxmlformats.org/officeDocument/2006/relationships/slide" Target="/ppt/slides/slide3.xml" Id="R3d973c52a3a04ba4" /><Relationship Type="http://schemas.openxmlformats.org/officeDocument/2006/relationships/slide" Target="/ppt/slides/slide4.xml" Id="Rfc688774b2f64cb8" /><Relationship Type="http://schemas.openxmlformats.org/officeDocument/2006/relationships/slide" Target="/ppt/slides/slide5.xml" Id="Rc3c74141dd8942b4" /><Relationship Type="http://schemas.openxmlformats.org/officeDocument/2006/relationships/slide" Target="/ppt/slides/slide6.xml" Id="R6fb294d28c2541de" /><Relationship Type="http://schemas.openxmlformats.org/officeDocument/2006/relationships/slide" Target="/ppt/slides/slide7.xml" Id="R2ee65b5081e440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e60c7b575d4d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82ce093ab4afa" /><Relationship Type="http://schemas.openxmlformats.org/officeDocument/2006/relationships/theme" Target="/ppt/slideMasters/theme/theme1.xml" Id="R944f5e0e71944a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582ce093ab4a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ed59f5ff748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c831907dd41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6d6b063bc4d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ee964d9c44a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5762a02844b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57442d07c4c3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85b837a5047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4 763 515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60 576 041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70 917 093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HENRIK SIBBERN  –  78,7 %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NICOLINE S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HENRIK SIBBERN  –  1,3 %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959 492 832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