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e85811b064f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df73160364927"/>
  </p:sldMasterIdLst>
  <p:sldIdLst>
    <p:sldId xmlns:r="http://schemas.openxmlformats.org/officeDocument/2006/relationships" id="256" r:id="R61dbad46457a4f6f"/>
    <p:sldId xmlns:r="http://schemas.openxmlformats.org/officeDocument/2006/relationships" id="257" r:id="R962935ed7c784b9c"/>
    <p:sldId xmlns:r="http://schemas.openxmlformats.org/officeDocument/2006/relationships" id="258" r:id="Rdeab76dc478942d8"/>
    <p:sldId xmlns:r="http://schemas.openxmlformats.org/officeDocument/2006/relationships" id="259" r:id="Rd1138bbddc9147e0"/>
    <p:sldId xmlns:r="http://schemas.openxmlformats.org/officeDocument/2006/relationships" id="260" r:id="R48a33192eeed4961"/>
    <p:sldId xmlns:r="http://schemas.openxmlformats.org/officeDocument/2006/relationships" id="261" r:id="R7758950fe6f64e65"/>
    <p:sldId xmlns:r="http://schemas.openxmlformats.org/officeDocument/2006/relationships" id="262" r:id="Ra9fd2ff588e5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df73160364927" /><Relationship Type="http://schemas.openxmlformats.org/officeDocument/2006/relationships/slide" Target="/ppt/slides/slide1.xml" Id="R61dbad46457a4f6f" /><Relationship Type="http://schemas.openxmlformats.org/officeDocument/2006/relationships/slide" Target="/ppt/slides/slide2.xml" Id="R962935ed7c784b9c" /><Relationship Type="http://schemas.openxmlformats.org/officeDocument/2006/relationships/slide" Target="/ppt/slides/slide3.xml" Id="Rdeab76dc478942d8" /><Relationship Type="http://schemas.openxmlformats.org/officeDocument/2006/relationships/slide" Target="/ppt/slides/slide4.xml" Id="Rd1138bbddc9147e0" /><Relationship Type="http://schemas.openxmlformats.org/officeDocument/2006/relationships/slide" Target="/ppt/slides/slide5.xml" Id="R48a33192eeed4961" /><Relationship Type="http://schemas.openxmlformats.org/officeDocument/2006/relationships/slide" Target="/ppt/slides/slide6.xml" Id="R7758950fe6f64e65" /><Relationship Type="http://schemas.openxmlformats.org/officeDocument/2006/relationships/slide" Target="/ppt/slides/slide7.xml" Id="Ra9fd2ff588e5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f35fbef1c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9d2055e9f46c9" /><Relationship Type="http://schemas.openxmlformats.org/officeDocument/2006/relationships/theme" Target="/ppt/slideMasters/theme/theme1.xml" Id="Rf7c39ef31cdd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29d2055e9f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1fe52bb76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b9132ee634c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1a8d4782948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b8f4486e6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48a83e7fa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92d232fba42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3c1dd7571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VELVET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41 472 393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41 479 020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VICO AS  –  48,5 %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FREIA INVEST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GUNTHEBASS INVEST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SOGU INVEST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VITESSE CAPITAL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ELISABETH SIBBERN GÜNTHER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30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959 492 298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VELVET AS</a:t>
            </a:r>
          </a:p>
        </p:txBody>
      </p:sp>
    </p:spTree>
  </p:cSld>
  <p:clrMapOvr>
    <a:masterClrMapping xmlns:a="http://schemas.openxmlformats.org/drawingml/2006/main"/>
  </p:clrMapOvr>
</p:sld>
</file>