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e074836b324b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0a0d74d6454d40"/>
  </p:sldMasterIdLst>
  <p:sldIdLst>
    <p:sldId xmlns:r="http://schemas.openxmlformats.org/officeDocument/2006/relationships" id="256" r:id="Rae71ce5a7dfe4aa6"/>
    <p:sldId xmlns:r="http://schemas.openxmlformats.org/officeDocument/2006/relationships" id="257" r:id="R6d11dae2937f4b8c"/>
    <p:sldId xmlns:r="http://schemas.openxmlformats.org/officeDocument/2006/relationships" id="258" r:id="R98aa88ca9ddb441e"/>
    <p:sldId xmlns:r="http://schemas.openxmlformats.org/officeDocument/2006/relationships" id="259" r:id="Rc933c23dee8745ac"/>
    <p:sldId xmlns:r="http://schemas.openxmlformats.org/officeDocument/2006/relationships" id="260" r:id="R71ef00519bfe44fb"/>
    <p:sldId xmlns:r="http://schemas.openxmlformats.org/officeDocument/2006/relationships" id="261" r:id="R61fce8192ad94347"/>
    <p:sldId xmlns:r="http://schemas.openxmlformats.org/officeDocument/2006/relationships" id="262" r:id="R02b702a91ce844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0a0d74d6454d40" /><Relationship Type="http://schemas.openxmlformats.org/officeDocument/2006/relationships/slide" Target="/ppt/slides/slide1.xml" Id="Rae71ce5a7dfe4aa6" /><Relationship Type="http://schemas.openxmlformats.org/officeDocument/2006/relationships/slide" Target="/ppt/slides/slide2.xml" Id="R6d11dae2937f4b8c" /><Relationship Type="http://schemas.openxmlformats.org/officeDocument/2006/relationships/slide" Target="/ppt/slides/slide3.xml" Id="R98aa88ca9ddb441e" /><Relationship Type="http://schemas.openxmlformats.org/officeDocument/2006/relationships/slide" Target="/ppt/slides/slide4.xml" Id="Rc933c23dee8745ac" /><Relationship Type="http://schemas.openxmlformats.org/officeDocument/2006/relationships/slide" Target="/ppt/slides/slide5.xml" Id="R71ef00519bfe44fb" /><Relationship Type="http://schemas.openxmlformats.org/officeDocument/2006/relationships/slide" Target="/ppt/slides/slide6.xml" Id="R61fce8192ad94347" /><Relationship Type="http://schemas.openxmlformats.org/officeDocument/2006/relationships/slide" Target="/ppt/slides/slide7.xml" Id="R02b702a91ce844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2c8f7b23004e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493e304c94cac" /><Relationship Type="http://schemas.openxmlformats.org/officeDocument/2006/relationships/theme" Target="/ppt/slideMasters/theme/theme1.xml" Id="R9f8e6e33d8254a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c493e304c94c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42e4e875e4f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781223ac84d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cb976135247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52cae530846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ef3f3ea0c45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83d889c2943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e101a3ae847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BREKKE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29 113 702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23 933 539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24 487 202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237 103 089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268 267 124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PER-ARNFINN BREKKE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HEBBIS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PER-ARNFINN BREKKE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Per-Arnfinn Brekke, Dagaliveien 27A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perbre@online.no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959 472 645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 HOLDING AS</a:t>
            </a:r>
          </a:p>
        </p:txBody>
      </p:sp>
    </p:spTree>
  </p:cSld>
  <p:clrMapOvr>
    <a:masterClrMapping xmlns:a="http://schemas.openxmlformats.org/drawingml/2006/main"/>
  </p:clrMapOvr>
</p:sld>
</file>