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94599f0c2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2358f4d404cc1"/>
  </p:sldMasterIdLst>
  <p:sldIdLst>
    <p:sldId xmlns:r="http://schemas.openxmlformats.org/officeDocument/2006/relationships" id="256" r:id="Rd33294a161514781"/>
    <p:sldId xmlns:r="http://schemas.openxmlformats.org/officeDocument/2006/relationships" id="257" r:id="Rec84649f1748444b"/>
    <p:sldId xmlns:r="http://schemas.openxmlformats.org/officeDocument/2006/relationships" id="258" r:id="Rc60d163aed204a35"/>
    <p:sldId xmlns:r="http://schemas.openxmlformats.org/officeDocument/2006/relationships" id="259" r:id="R898c1d16fb8a43d3"/>
    <p:sldId xmlns:r="http://schemas.openxmlformats.org/officeDocument/2006/relationships" id="260" r:id="R73228972f431484d"/>
    <p:sldId xmlns:r="http://schemas.openxmlformats.org/officeDocument/2006/relationships" id="261" r:id="R898b357b7a904617"/>
    <p:sldId xmlns:r="http://schemas.openxmlformats.org/officeDocument/2006/relationships" id="262" r:id="R1b0c93d1483a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2358f4d404cc1" /><Relationship Type="http://schemas.openxmlformats.org/officeDocument/2006/relationships/slide" Target="/ppt/slides/slide1.xml" Id="Rd33294a161514781" /><Relationship Type="http://schemas.openxmlformats.org/officeDocument/2006/relationships/slide" Target="/ppt/slides/slide2.xml" Id="Rec84649f1748444b" /><Relationship Type="http://schemas.openxmlformats.org/officeDocument/2006/relationships/slide" Target="/ppt/slides/slide3.xml" Id="Rc60d163aed204a35" /><Relationship Type="http://schemas.openxmlformats.org/officeDocument/2006/relationships/slide" Target="/ppt/slides/slide4.xml" Id="R898c1d16fb8a43d3" /><Relationship Type="http://schemas.openxmlformats.org/officeDocument/2006/relationships/slide" Target="/ppt/slides/slide5.xml" Id="R73228972f431484d" /><Relationship Type="http://schemas.openxmlformats.org/officeDocument/2006/relationships/slide" Target="/ppt/slides/slide6.xml" Id="R898b357b7a904617" /><Relationship Type="http://schemas.openxmlformats.org/officeDocument/2006/relationships/slide" Target="/ppt/slides/slide7.xml" Id="R1b0c93d1483a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d98df565b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04aab482402e" /><Relationship Type="http://schemas.openxmlformats.org/officeDocument/2006/relationships/theme" Target="/ppt/slideMasters/theme/theme1.xml" Id="Rdce5a1ebb399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504aab482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a0733e2bc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df2209d4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3222002e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910a4aca8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374e6527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5fede0b0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969b00ff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 VINJE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VINJE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960 746 000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1 124 447 000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959 463 107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 VINJE AS</a:t>
            </a:r>
          </a:p>
        </p:txBody>
      </p:sp>
    </p:spTree>
  </p:cSld>
  <p:clrMapOvr>
    <a:masterClrMapping xmlns:a="http://schemas.openxmlformats.org/drawingml/2006/main"/>
  </p:clrMapOvr>
</p:sld>
</file>