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d9cbb002d4e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3127663bda4249"/>
  </p:sldMasterIdLst>
  <p:sldIdLst>
    <p:sldId xmlns:r="http://schemas.openxmlformats.org/officeDocument/2006/relationships" id="256" r:id="R16bf3533d9af45f9"/>
    <p:sldId xmlns:r="http://schemas.openxmlformats.org/officeDocument/2006/relationships" id="257" r:id="R007f3064d8ec41b7"/>
    <p:sldId xmlns:r="http://schemas.openxmlformats.org/officeDocument/2006/relationships" id="258" r:id="R4e25d24206524c35"/>
    <p:sldId xmlns:r="http://schemas.openxmlformats.org/officeDocument/2006/relationships" id="259" r:id="R657fd7057125451b"/>
    <p:sldId xmlns:r="http://schemas.openxmlformats.org/officeDocument/2006/relationships" id="260" r:id="R4620eb2d05804259"/>
    <p:sldId xmlns:r="http://schemas.openxmlformats.org/officeDocument/2006/relationships" id="261" r:id="R3c15f2d453834a58"/>
    <p:sldId xmlns:r="http://schemas.openxmlformats.org/officeDocument/2006/relationships" id="262" r:id="R3cdaba53f850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127663bda4249" /><Relationship Type="http://schemas.openxmlformats.org/officeDocument/2006/relationships/slide" Target="/ppt/slides/slide1.xml" Id="R16bf3533d9af45f9" /><Relationship Type="http://schemas.openxmlformats.org/officeDocument/2006/relationships/slide" Target="/ppt/slides/slide2.xml" Id="R007f3064d8ec41b7" /><Relationship Type="http://schemas.openxmlformats.org/officeDocument/2006/relationships/slide" Target="/ppt/slides/slide3.xml" Id="R4e25d24206524c35" /><Relationship Type="http://schemas.openxmlformats.org/officeDocument/2006/relationships/slide" Target="/ppt/slides/slide4.xml" Id="R657fd7057125451b" /><Relationship Type="http://schemas.openxmlformats.org/officeDocument/2006/relationships/slide" Target="/ppt/slides/slide5.xml" Id="R4620eb2d05804259" /><Relationship Type="http://schemas.openxmlformats.org/officeDocument/2006/relationships/slide" Target="/ppt/slides/slide6.xml" Id="R3c15f2d453834a58" /><Relationship Type="http://schemas.openxmlformats.org/officeDocument/2006/relationships/slide" Target="/ppt/slides/slide7.xml" Id="R3cdaba53f850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3bb70275a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4152fd32747c9" /><Relationship Type="http://schemas.openxmlformats.org/officeDocument/2006/relationships/theme" Target="/ppt/slideMasters/theme/theme1.xml" Id="Rfbf153d967d242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24152fd327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07fd5edcb41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b1be57e984c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31412732241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1f3751ae14b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edeb7e041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58875b0b544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5dcd63427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OLSEN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OLSEN INVEST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332 849 500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532 427 932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735 800 575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ERLING MELHUS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959 446 768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