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4555faabf64f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30e5152fda4d81"/>
  </p:sldMasterIdLst>
  <p:sldIdLst>
    <p:sldId xmlns:r="http://schemas.openxmlformats.org/officeDocument/2006/relationships" id="256" r:id="Rc452469b4e194af0"/>
    <p:sldId xmlns:r="http://schemas.openxmlformats.org/officeDocument/2006/relationships" id="257" r:id="Rf590922a6fc24edd"/>
    <p:sldId xmlns:r="http://schemas.openxmlformats.org/officeDocument/2006/relationships" id="258" r:id="R6fc8d2743ae840d4"/>
    <p:sldId xmlns:r="http://schemas.openxmlformats.org/officeDocument/2006/relationships" id="259" r:id="Ra4bc753b8ca94001"/>
    <p:sldId xmlns:r="http://schemas.openxmlformats.org/officeDocument/2006/relationships" id="260" r:id="Rd27895bbe76342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30e5152fda4d81" /><Relationship Type="http://schemas.openxmlformats.org/officeDocument/2006/relationships/slide" Target="/ppt/slides/slide1.xml" Id="Rc452469b4e194af0" /><Relationship Type="http://schemas.openxmlformats.org/officeDocument/2006/relationships/slide" Target="/ppt/slides/slide2.xml" Id="Rf590922a6fc24edd" /><Relationship Type="http://schemas.openxmlformats.org/officeDocument/2006/relationships/slide" Target="/ppt/slides/slide3.xml" Id="R6fc8d2743ae840d4" /><Relationship Type="http://schemas.openxmlformats.org/officeDocument/2006/relationships/slide" Target="/ppt/slides/slide4.xml" Id="Ra4bc753b8ca94001" /><Relationship Type="http://schemas.openxmlformats.org/officeDocument/2006/relationships/slide" Target="/ppt/slides/slide5.xml" Id="Rd27895bbe76342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62384d11a14a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7acf0c88e94727" /><Relationship Type="http://schemas.openxmlformats.org/officeDocument/2006/relationships/theme" Target="/ppt/slideMasters/theme/theme1.xml" Id="Rba7648025ef54f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7acf0c88e947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5cafd0fb245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a343c887742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9ef755e5140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d82cd70c34c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1e2ba9bca4d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ETNE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ETNE KOMMUNE ble etablert [år] og holder til i Etne.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ETNE TINGHUS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5590 Etne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 75 80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post@etne.kommune.no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www.etne.kommune.no/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959 435 375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KOMMUNE</a:t>
            </a:r>
          </a:p>
        </p:txBody>
      </p:sp>
    </p:spTree>
  </p:cSld>
  <p:clrMapOvr>
    <a:masterClrMapping xmlns:a="http://schemas.openxmlformats.org/drawingml/2006/main"/>
  </p:clrMapOvr>
</p:sld>
</file>