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e49e42a7654c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8b00e6a8624c07"/>
  </p:sldMasterIdLst>
  <p:sldIdLst>
    <p:sldId xmlns:r="http://schemas.openxmlformats.org/officeDocument/2006/relationships" id="256" r:id="R2afcd6547e3f4fe4"/>
    <p:sldId xmlns:r="http://schemas.openxmlformats.org/officeDocument/2006/relationships" id="257" r:id="R23ef2b9f381a456c"/>
    <p:sldId xmlns:r="http://schemas.openxmlformats.org/officeDocument/2006/relationships" id="258" r:id="R3e3d7c8165554af6"/>
    <p:sldId xmlns:r="http://schemas.openxmlformats.org/officeDocument/2006/relationships" id="259" r:id="Rabe66cf76f45424b"/>
    <p:sldId xmlns:r="http://schemas.openxmlformats.org/officeDocument/2006/relationships" id="260" r:id="R0d4aba15f02c44e6"/>
    <p:sldId xmlns:r="http://schemas.openxmlformats.org/officeDocument/2006/relationships" id="261" r:id="R55f2543c8ad64c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8b00e6a8624c07" /><Relationship Type="http://schemas.openxmlformats.org/officeDocument/2006/relationships/slide" Target="/ppt/slides/slide1.xml" Id="R2afcd6547e3f4fe4" /><Relationship Type="http://schemas.openxmlformats.org/officeDocument/2006/relationships/slide" Target="/ppt/slides/slide2.xml" Id="R23ef2b9f381a456c" /><Relationship Type="http://schemas.openxmlformats.org/officeDocument/2006/relationships/slide" Target="/ppt/slides/slide3.xml" Id="R3e3d7c8165554af6" /><Relationship Type="http://schemas.openxmlformats.org/officeDocument/2006/relationships/slide" Target="/ppt/slides/slide4.xml" Id="Rabe66cf76f45424b" /><Relationship Type="http://schemas.openxmlformats.org/officeDocument/2006/relationships/slide" Target="/ppt/slides/slide5.xml" Id="R0d4aba15f02c44e6" /><Relationship Type="http://schemas.openxmlformats.org/officeDocument/2006/relationships/slide" Target="/ppt/slides/slide6.xml" Id="R55f2543c8ad64c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d0ba55639143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af39ba9a34b5c" /><Relationship Type="http://schemas.openxmlformats.org/officeDocument/2006/relationships/theme" Target="/ppt/slideMasters/theme/theme1.xml" Id="Ra98ecbb86f0343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1af39ba9a34b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3adb3084a49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dcf0a8ee74a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223d36cf34d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f90e901414b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7a21024284a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068a7dc194b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ETNE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ETNE TINGHUS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5590 Etne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 75 80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post@etne.kommune.no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www.etne.kommune.no/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959 435 375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KOMMUNE</a:t>
            </a:r>
          </a:p>
        </p:txBody>
      </p:sp>
    </p:spTree>
  </p:cSld>
  <p:clrMapOvr>
    <a:masterClrMapping xmlns:a="http://schemas.openxmlformats.org/drawingml/2006/main"/>
  </p:clrMapOvr>
</p:sld>
</file>