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37b17e6d1c43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a6287347be4bc4"/>
  </p:sldMasterIdLst>
  <p:sldIdLst>
    <p:sldId xmlns:r="http://schemas.openxmlformats.org/officeDocument/2006/relationships" id="256" r:id="R4fa516202701440d"/>
    <p:sldId xmlns:r="http://schemas.openxmlformats.org/officeDocument/2006/relationships" id="257" r:id="R7db6eca61e4c4d51"/>
    <p:sldId xmlns:r="http://schemas.openxmlformats.org/officeDocument/2006/relationships" id="258" r:id="Re17e50c4d25e4819"/>
    <p:sldId xmlns:r="http://schemas.openxmlformats.org/officeDocument/2006/relationships" id="259" r:id="R6df1972b740b462d"/>
    <p:sldId xmlns:r="http://schemas.openxmlformats.org/officeDocument/2006/relationships" id="260" r:id="R96cdc9a3fef14239"/>
    <p:sldId xmlns:r="http://schemas.openxmlformats.org/officeDocument/2006/relationships" id="261" r:id="R83fc705e74c44b03"/>
    <p:sldId xmlns:r="http://schemas.openxmlformats.org/officeDocument/2006/relationships" id="262" r:id="Ra7db375fec094c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6287347be4bc4" /><Relationship Type="http://schemas.openxmlformats.org/officeDocument/2006/relationships/slide" Target="/ppt/slides/slide1.xml" Id="R4fa516202701440d" /><Relationship Type="http://schemas.openxmlformats.org/officeDocument/2006/relationships/slide" Target="/ppt/slides/slide2.xml" Id="R7db6eca61e4c4d51" /><Relationship Type="http://schemas.openxmlformats.org/officeDocument/2006/relationships/slide" Target="/ppt/slides/slide3.xml" Id="Re17e50c4d25e4819" /><Relationship Type="http://schemas.openxmlformats.org/officeDocument/2006/relationships/slide" Target="/ppt/slides/slide4.xml" Id="R6df1972b740b462d" /><Relationship Type="http://schemas.openxmlformats.org/officeDocument/2006/relationships/slide" Target="/ppt/slides/slide5.xml" Id="R96cdc9a3fef14239" /><Relationship Type="http://schemas.openxmlformats.org/officeDocument/2006/relationships/slide" Target="/ppt/slides/slide6.xml" Id="R83fc705e74c44b03" /><Relationship Type="http://schemas.openxmlformats.org/officeDocument/2006/relationships/slide" Target="/ppt/slides/slide7.xml" Id="Ra7db375fec094c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a47d556f64b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b7f3e063f45b2" /><Relationship Type="http://schemas.openxmlformats.org/officeDocument/2006/relationships/theme" Target="/ppt/slideMasters/theme/theme1.xml" Id="R73d90e08d02e48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fb7f3e063f45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e53652346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39628c7a84e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d915ea4a54f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4465b2ce74f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4c79751434e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276e4f1914a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eb7507f684a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OTTERSLAND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2 552 150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37 931 204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268 194 183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292 478 863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TORE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959 431 922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