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8605a15a6c47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fa8ae2c3224051"/>
  </p:sldMasterIdLst>
  <p:sldIdLst>
    <p:sldId xmlns:r="http://schemas.openxmlformats.org/officeDocument/2006/relationships" id="256" r:id="Rea9e1f6444994050"/>
    <p:sldId xmlns:r="http://schemas.openxmlformats.org/officeDocument/2006/relationships" id="257" r:id="R1b5bc87de3274e5e"/>
    <p:sldId xmlns:r="http://schemas.openxmlformats.org/officeDocument/2006/relationships" id="258" r:id="Rfe2f708e59bf4a31"/>
    <p:sldId xmlns:r="http://schemas.openxmlformats.org/officeDocument/2006/relationships" id="259" r:id="R1f29ae8da6bf4272"/>
    <p:sldId xmlns:r="http://schemas.openxmlformats.org/officeDocument/2006/relationships" id="260" r:id="R94f8e9e7d5e9469c"/>
    <p:sldId xmlns:r="http://schemas.openxmlformats.org/officeDocument/2006/relationships" id="261" r:id="Rccbc125ccddb4741"/>
    <p:sldId xmlns:r="http://schemas.openxmlformats.org/officeDocument/2006/relationships" id="262" r:id="R49ae33ed25d742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fa8ae2c3224051" /><Relationship Type="http://schemas.openxmlformats.org/officeDocument/2006/relationships/slide" Target="/ppt/slides/slide1.xml" Id="Rea9e1f6444994050" /><Relationship Type="http://schemas.openxmlformats.org/officeDocument/2006/relationships/slide" Target="/ppt/slides/slide2.xml" Id="R1b5bc87de3274e5e" /><Relationship Type="http://schemas.openxmlformats.org/officeDocument/2006/relationships/slide" Target="/ppt/slides/slide3.xml" Id="Rfe2f708e59bf4a31" /><Relationship Type="http://schemas.openxmlformats.org/officeDocument/2006/relationships/slide" Target="/ppt/slides/slide4.xml" Id="R1f29ae8da6bf4272" /><Relationship Type="http://schemas.openxmlformats.org/officeDocument/2006/relationships/slide" Target="/ppt/slides/slide5.xml" Id="R94f8e9e7d5e9469c" /><Relationship Type="http://schemas.openxmlformats.org/officeDocument/2006/relationships/slide" Target="/ppt/slides/slide6.xml" Id="Rccbc125ccddb4741" /><Relationship Type="http://schemas.openxmlformats.org/officeDocument/2006/relationships/slide" Target="/ppt/slides/slide7.xml" Id="R49ae33ed25d742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6eabdb80fa42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9006379cb4855" /><Relationship Type="http://schemas.openxmlformats.org/officeDocument/2006/relationships/theme" Target="/ppt/slideMasters/theme/theme1.xml" Id="Rf828ad855ff946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19006379cb48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f9869a72514a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56e4df02f44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d4481547347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39f54e1e44e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c753c42e0048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bbc486e0e4e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d57f6975b43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VIATOR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VIATOR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−423 722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2 320 843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6 637 528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NORMISJON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Linstows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30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bergeadne@gmail.com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959 299 692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VIATOR AS</a:t>
            </a:r>
          </a:p>
        </p:txBody>
      </p:sp>
    </p:spTree>
  </p:cSld>
  <p:clrMapOvr>
    <a:masterClrMapping xmlns:a="http://schemas.openxmlformats.org/drawingml/2006/main"/>
  </p:clrMapOvr>
</p:sld>
</file>