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6d3bfb794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33518708664654"/>
  </p:sldMasterIdLst>
  <p:sldIdLst>
    <p:sldId xmlns:r="http://schemas.openxmlformats.org/officeDocument/2006/relationships" id="256" r:id="R8ae57688ce9049c5"/>
    <p:sldId xmlns:r="http://schemas.openxmlformats.org/officeDocument/2006/relationships" id="257" r:id="R3763b07ba6134562"/>
    <p:sldId xmlns:r="http://schemas.openxmlformats.org/officeDocument/2006/relationships" id="258" r:id="R7bb7ed066d7f4cc3"/>
    <p:sldId xmlns:r="http://schemas.openxmlformats.org/officeDocument/2006/relationships" id="259" r:id="R55c07bdaca294bb9"/>
    <p:sldId xmlns:r="http://schemas.openxmlformats.org/officeDocument/2006/relationships" id="260" r:id="R2d85c45e0d1649a1"/>
    <p:sldId xmlns:r="http://schemas.openxmlformats.org/officeDocument/2006/relationships" id="261" r:id="Reecfb8f4866a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33518708664654" /><Relationship Type="http://schemas.openxmlformats.org/officeDocument/2006/relationships/slide" Target="/ppt/slides/slide1.xml" Id="R8ae57688ce9049c5" /><Relationship Type="http://schemas.openxmlformats.org/officeDocument/2006/relationships/slide" Target="/ppt/slides/slide2.xml" Id="R3763b07ba6134562" /><Relationship Type="http://schemas.openxmlformats.org/officeDocument/2006/relationships/slide" Target="/ppt/slides/slide3.xml" Id="R7bb7ed066d7f4cc3" /><Relationship Type="http://schemas.openxmlformats.org/officeDocument/2006/relationships/slide" Target="/ppt/slides/slide4.xml" Id="R55c07bdaca294bb9" /><Relationship Type="http://schemas.openxmlformats.org/officeDocument/2006/relationships/slide" Target="/ppt/slides/slide5.xml" Id="R2d85c45e0d1649a1" /><Relationship Type="http://schemas.openxmlformats.org/officeDocument/2006/relationships/slide" Target="/ppt/slides/slide6.xml" Id="Reecfb8f4866a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28c9dc3e3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ced7517be46f5" /><Relationship Type="http://schemas.openxmlformats.org/officeDocument/2006/relationships/theme" Target="/ppt/slideMasters/theme/theme1.xml" Id="Refb40ffa0d29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ced7517be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3082df02943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a132daf00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4e66a3af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baba67ff0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4eee52a29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02bfc5707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Linstows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bergeadne@gmail.com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959 299 692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